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Lst>
  <p:notesMasterIdLst>
    <p:notesMasterId r:id="rId152"/>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30" r:id="rId81"/>
    <p:sldId id="329" r:id="rId82"/>
    <p:sldId id="333" r:id="rId83"/>
    <p:sldId id="331" r:id="rId84"/>
    <p:sldId id="332" r:id="rId85"/>
    <p:sldId id="334" r:id="rId86"/>
    <p:sldId id="335" r:id="rId87"/>
    <p:sldId id="336" r:id="rId88"/>
    <p:sldId id="337" r:id="rId89"/>
    <p:sldId id="338" r:id="rId90"/>
    <p:sldId id="339" r:id="rId91"/>
    <p:sldId id="340" r:id="rId92"/>
    <p:sldId id="341" r:id="rId93"/>
    <p:sldId id="342" r:id="rId94"/>
    <p:sldId id="343" r:id="rId95"/>
    <p:sldId id="344" r:id="rId96"/>
    <p:sldId id="395" r:id="rId97"/>
    <p:sldId id="345" r:id="rId98"/>
    <p:sldId id="349" r:id="rId99"/>
    <p:sldId id="346" r:id="rId100"/>
    <p:sldId id="394" r:id="rId101"/>
    <p:sldId id="396" r:id="rId102"/>
    <p:sldId id="397" r:id="rId103"/>
    <p:sldId id="350" r:id="rId104"/>
    <p:sldId id="400" r:id="rId105"/>
    <p:sldId id="399" r:id="rId106"/>
    <p:sldId id="348" r:id="rId107"/>
    <p:sldId id="351" r:id="rId108"/>
    <p:sldId id="352" r:id="rId109"/>
    <p:sldId id="353" r:id="rId110"/>
    <p:sldId id="354" r:id="rId111"/>
    <p:sldId id="355" r:id="rId112"/>
    <p:sldId id="356" r:id="rId113"/>
    <p:sldId id="357" r:id="rId114"/>
    <p:sldId id="358" r:id="rId115"/>
    <p:sldId id="398" r:id="rId116"/>
    <p:sldId id="359" r:id="rId117"/>
    <p:sldId id="360" r:id="rId118"/>
    <p:sldId id="361" r:id="rId119"/>
    <p:sldId id="362" r:id="rId120"/>
    <p:sldId id="363" r:id="rId121"/>
    <p:sldId id="364" r:id="rId122"/>
    <p:sldId id="365" r:id="rId123"/>
    <p:sldId id="366" r:id="rId124"/>
    <p:sldId id="367" r:id="rId125"/>
    <p:sldId id="368" r:id="rId126"/>
    <p:sldId id="369" r:id="rId127"/>
    <p:sldId id="370" r:id="rId128"/>
    <p:sldId id="371" r:id="rId129"/>
    <p:sldId id="372" r:id="rId130"/>
    <p:sldId id="373" r:id="rId131"/>
    <p:sldId id="374" r:id="rId132"/>
    <p:sldId id="375" r:id="rId133"/>
    <p:sldId id="376" r:id="rId134"/>
    <p:sldId id="377" r:id="rId135"/>
    <p:sldId id="378" r:id="rId136"/>
    <p:sldId id="379" r:id="rId137"/>
    <p:sldId id="380" r:id="rId138"/>
    <p:sldId id="381" r:id="rId139"/>
    <p:sldId id="382" r:id="rId140"/>
    <p:sldId id="383" r:id="rId141"/>
    <p:sldId id="384" r:id="rId142"/>
    <p:sldId id="385" r:id="rId143"/>
    <p:sldId id="386" r:id="rId144"/>
    <p:sldId id="387" r:id="rId145"/>
    <p:sldId id="388" r:id="rId146"/>
    <p:sldId id="389" r:id="rId147"/>
    <p:sldId id="390" r:id="rId148"/>
    <p:sldId id="391" r:id="rId149"/>
    <p:sldId id="392" r:id="rId150"/>
    <p:sldId id="393" r:id="rId1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2" autoAdjust="0"/>
    <p:restoredTop sz="94660"/>
  </p:normalViewPr>
  <p:slideViewPr>
    <p:cSldViewPr>
      <p:cViewPr varScale="1">
        <p:scale>
          <a:sx n="86" d="100"/>
          <a:sy n="86" d="100"/>
        </p:scale>
        <p:origin x="494" y="5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5.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slide" Target="slides/slide143.xml"/><Relationship Id="rId155" Type="http://schemas.openxmlformats.org/officeDocument/2006/relationships/theme" Target="theme/theme1.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tableStyles" Target="tableStyles.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notesMaster" Target="notesMasters/notesMaster1.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presProps" Target="presProps.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4" Type="http://schemas.openxmlformats.org/officeDocument/2006/relationships/slideMaster" Target="slideMasters/slideMaster4.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viewProps" Target="viewProps.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0"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1800" b="0" strike="noStrike" spc="-1">
                <a:solidFill>
                  <a:srgbClr val="000000"/>
                </a:solidFill>
                <a:latin typeface="Arial"/>
              </a:rPr>
              <a:t>Click to move the slide</a:t>
            </a:r>
          </a:p>
        </p:txBody>
      </p:sp>
      <p:sp>
        <p:nvSpPr>
          <p:cNvPr id="291"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292"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293"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294"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295"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C442180F-91FE-4E6C-80C2-A54C823FBFFA}" type="slidenum">
              <a:rPr lang="en-US" sz="1400" b="0" strike="noStrike" spc="-1">
                <a:latin typeface="Times New Roman"/>
              </a:rPr>
              <a:pPr algn="r"/>
              <a:t>‹#›</a:t>
            </a:fld>
            <a:endParaRPr lang="en-US" sz="1400" b="0" strike="noStrike" spc="-1">
              <a:latin typeface="Times New Roman"/>
            </a:endParaRPr>
          </a:p>
        </p:txBody>
      </p:sp>
    </p:spTree>
    <p:extLst>
      <p:ext uri="{BB962C8B-B14F-4D97-AF65-F5344CB8AC3E}">
        <p14:creationId xmlns:p14="http://schemas.microsoft.com/office/powerpoint/2010/main" val="3900018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2D489108-B249-4B07-B3B4-5591EAB9EC58}" type="slidenum">
              <a:rPr lang="en-US" sz="1200" b="0" strike="noStrike" spc="-1">
                <a:latin typeface="Times New Roman"/>
              </a:rPr>
              <a:pPr algn="r">
                <a:lnSpc>
                  <a:spcPct val="100000"/>
                </a:lnSpc>
              </a:pPr>
              <a:t>1</a:t>
            </a:fld>
            <a:endParaRPr lang="en-US" sz="1200" b="0" strike="noStrike" spc="-1">
              <a:latin typeface="Times New Roman"/>
            </a:endParaRPr>
          </a:p>
        </p:txBody>
      </p:sp>
      <p:sp>
        <p:nvSpPr>
          <p:cNvPr id="646" name="PlaceHolder 2"/>
          <p:cNvSpPr>
            <a:spLocks noGrp="1" noRot="1" noChangeAspect="1"/>
          </p:cNvSpPr>
          <p:nvPr>
            <p:ph type="sldImg"/>
          </p:nvPr>
        </p:nvSpPr>
        <p:spPr>
          <a:xfrm>
            <a:off x="1144440" y="687240"/>
            <a:ext cx="4568400" cy="3425400"/>
          </a:xfrm>
          <a:prstGeom prst="rect">
            <a:avLst/>
          </a:prstGeom>
        </p:spPr>
      </p:sp>
      <p:sp>
        <p:nvSpPr>
          <p:cNvPr id="647" name="PlaceHolder 3"/>
          <p:cNvSpPr>
            <a:spLocks noGrp="1"/>
          </p:cNvSpPr>
          <p:nvPr>
            <p:ph type="body"/>
          </p:nvPr>
        </p:nvSpPr>
        <p:spPr>
          <a:xfrm>
            <a:off x="685800" y="4342680"/>
            <a:ext cx="5486400" cy="4115520"/>
          </a:xfrm>
          <a:prstGeom prst="rect">
            <a:avLst/>
          </a:prstGeom>
        </p:spPr>
        <p:txBody>
          <a:bodyPr lIns="92160" tIns="46080" rIns="92160" bIns="46080">
            <a:noAutofit/>
          </a:bodyPr>
          <a:lstStyle/>
          <a:p>
            <a:endParaRPr lang="en-US" sz="2000" b="0" strike="noStrike" spc="-1">
              <a:latin typeface="Arial"/>
            </a:endParaRPr>
          </a:p>
        </p:txBody>
      </p:sp>
    </p:spTree>
    <p:extLst>
      <p:ext uri="{BB962C8B-B14F-4D97-AF65-F5344CB8AC3E}">
        <p14:creationId xmlns:p14="http://schemas.microsoft.com/office/powerpoint/2010/main" val="2147854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38AEFBD5-7104-40B1-AD58-1AB1ED1AEC80}" type="slidenum">
              <a:rPr lang="en-US" sz="1200" b="0" strike="noStrike" spc="-1">
                <a:latin typeface="Times New Roman"/>
              </a:rPr>
              <a:pPr algn="r">
                <a:lnSpc>
                  <a:spcPct val="100000"/>
                </a:lnSpc>
              </a:pPr>
              <a:t>29</a:t>
            </a:fld>
            <a:endParaRPr lang="en-US" sz="1200" b="0" strike="noStrike" spc="-1">
              <a:latin typeface="Times New Roman"/>
            </a:endParaRPr>
          </a:p>
        </p:txBody>
      </p:sp>
      <p:sp>
        <p:nvSpPr>
          <p:cNvPr id="673" name="PlaceHolder 2"/>
          <p:cNvSpPr>
            <a:spLocks noGrp="1" noRot="1" noChangeAspect="1"/>
          </p:cNvSpPr>
          <p:nvPr>
            <p:ph type="sldImg"/>
          </p:nvPr>
        </p:nvSpPr>
        <p:spPr>
          <a:xfrm>
            <a:off x="1143000" y="685800"/>
            <a:ext cx="4571640" cy="3428640"/>
          </a:xfrm>
          <a:prstGeom prst="rect">
            <a:avLst/>
          </a:prstGeom>
        </p:spPr>
      </p:sp>
      <p:sp>
        <p:nvSpPr>
          <p:cNvPr id="674"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3433225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C9354344-F528-49D2-916E-113E1D9DE188}" type="slidenum">
              <a:rPr lang="en-US" sz="1200" b="0" strike="noStrike" spc="-1">
                <a:latin typeface="Times New Roman"/>
              </a:rPr>
              <a:pPr algn="r">
                <a:lnSpc>
                  <a:spcPct val="100000"/>
                </a:lnSpc>
              </a:pPr>
              <a:t>30</a:t>
            </a:fld>
            <a:endParaRPr lang="en-US" sz="1200" b="0" strike="noStrike" spc="-1">
              <a:latin typeface="Times New Roman"/>
            </a:endParaRPr>
          </a:p>
        </p:txBody>
      </p:sp>
      <p:sp>
        <p:nvSpPr>
          <p:cNvPr id="676" name="PlaceHolder 2"/>
          <p:cNvSpPr>
            <a:spLocks noGrp="1" noRot="1" noChangeAspect="1"/>
          </p:cNvSpPr>
          <p:nvPr>
            <p:ph type="sldImg"/>
          </p:nvPr>
        </p:nvSpPr>
        <p:spPr>
          <a:xfrm>
            <a:off x="1143000" y="685800"/>
            <a:ext cx="4571640" cy="3428640"/>
          </a:xfrm>
          <a:prstGeom prst="rect">
            <a:avLst/>
          </a:prstGeom>
        </p:spPr>
      </p:sp>
      <p:sp>
        <p:nvSpPr>
          <p:cNvPr id="677"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2871006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3D078A5C-77F5-42A7-800F-DA1159DC3445}" type="slidenum">
              <a:rPr lang="en-US" sz="1200" b="0" strike="noStrike" spc="-1">
                <a:latin typeface="Times New Roman"/>
              </a:rPr>
              <a:pPr algn="r">
                <a:lnSpc>
                  <a:spcPct val="100000"/>
                </a:lnSpc>
              </a:pPr>
              <a:t>31</a:t>
            </a:fld>
            <a:endParaRPr lang="en-US" sz="1200" b="0" strike="noStrike" spc="-1">
              <a:latin typeface="Times New Roman"/>
            </a:endParaRPr>
          </a:p>
        </p:txBody>
      </p:sp>
      <p:sp>
        <p:nvSpPr>
          <p:cNvPr id="679" name="PlaceHolder 2"/>
          <p:cNvSpPr>
            <a:spLocks noGrp="1" noRot="1" noChangeAspect="1"/>
          </p:cNvSpPr>
          <p:nvPr>
            <p:ph type="sldImg"/>
          </p:nvPr>
        </p:nvSpPr>
        <p:spPr>
          <a:xfrm>
            <a:off x="1143000" y="685800"/>
            <a:ext cx="4571640" cy="3428640"/>
          </a:xfrm>
          <a:prstGeom prst="rect">
            <a:avLst/>
          </a:prstGeom>
        </p:spPr>
      </p:sp>
      <p:sp>
        <p:nvSpPr>
          <p:cNvPr id="680"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4157880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CD43C8F9-1B31-4F4E-B49C-6820C7C66091}" type="slidenum">
              <a:rPr lang="en-US" sz="1200" b="0" strike="noStrike" spc="-1">
                <a:latin typeface="Times New Roman"/>
              </a:rPr>
              <a:pPr algn="r">
                <a:lnSpc>
                  <a:spcPct val="100000"/>
                </a:lnSpc>
              </a:pPr>
              <a:t>43</a:t>
            </a:fld>
            <a:endParaRPr lang="en-US" sz="1200" b="0" strike="noStrike" spc="-1">
              <a:latin typeface="Times New Roman"/>
            </a:endParaRPr>
          </a:p>
        </p:txBody>
      </p:sp>
      <p:sp>
        <p:nvSpPr>
          <p:cNvPr id="682" name="PlaceHolder 2"/>
          <p:cNvSpPr>
            <a:spLocks noGrp="1" noRot="1" noChangeAspect="1"/>
          </p:cNvSpPr>
          <p:nvPr>
            <p:ph type="sldImg"/>
          </p:nvPr>
        </p:nvSpPr>
        <p:spPr>
          <a:xfrm>
            <a:off x="1143000" y="685800"/>
            <a:ext cx="4571640" cy="3428640"/>
          </a:xfrm>
          <a:prstGeom prst="rect">
            <a:avLst/>
          </a:prstGeom>
        </p:spPr>
      </p:sp>
      <p:sp>
        <p:nvSpPr>
          <p:cNvPr id="683" name="PlaceHolder 3"/>
          <p:cNvSpPr>
            <a:spLocks noGrp="1"/>
          </p:cNvSpPr>
          <p:nvPr>
            <p:ph type="body"/>
          </p:nvPr>
        </p:nvSpPr>
        <p:spPr>
          <a:xfrm>
            <a:off x="685800" y="4343400"/>
            <a:ext cx="5486040" cy="4114440"/>
          </a:xfrm>
          <a:prstGeom prst="rect">
            <a:avLst/>
          </a:prstGeom>
        </p:spPr>
        <p:txBody>
          <a:bodyPr>
            <a:noAutofit/>
          </a:bodyPr>
          <a:lstStyle/>
          <a:p>
            <a:pPr marL="216000" indent="-216000">
              <a:lnSpc>
                <a:spcPct val="100000"/>
              </a:lnSpc>
            </a:pPr>
            <a:r>
              <a:rPr lang="en-US" sz="2000" b="0" strike="noStrike" spc="-1">
                <a:latin typeface="Arial"/>
              </a:rPr>
              <a:t>Got here on the first day of class.</a:t>
            </a:r>
          </a:p>
        </p:txBody>
      </p:sp>
    </p:spTree>
    <p:extLst>
      <p:ext uri="{BB962C8B-B14F-4D97-AF65-F5344CB8AC3E}">
        <p14:creationId xmlns:p14="http://schemas.microsoft.com/office/powerpoint/2010/main" val="1711767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10E68E64-8432-4DE9-BDA8-1D64D248FCC1}" type="slidenum">
              <a:rPr lang="en-US" sz="1200" b="0" strike="noStrike" spc="-1">
                <a:latin typeface="Times New Roman"/>
              </a:rPr>
              <a:pPr algn="r">
                <a:lnSpc>
                  <a:spcPct val="100000"/>
                </a:lnSpc>
              </a:pPr>
              <a:t>68</a:t>
            </a:fld>
            <a:endParaRPr lang="en-US" sz="1200" b="0" strike="noStrike" spc="-1">
              <a:latin typeface="Times New Roman"/>
            </a:endParaRPr>
          </a:p>
        </p:txBody>
      </p:sp>
      <p:sp>
        <p:nvSpPr>
          <p:cNvPr id="685" name="PlaceHolder 2"/>
          <p:cNvSpPr>
            <a:spLocks noGrp="1" noRot="1" noChangeAspect="1"/>
          </p:cNvSpPr>
          <p:nvPr>
            <p:ph type="sldImg"/>
          </p:nvPr>
        </p:nvSpPr>
        <p:spPr>
          <a:xfrm>
            <a:off x="1143000" y="685800"/>
            <a:ext cx="4571640" cy="3428640"/>
          </a:xfrm>
          <a:prstGeom prst="rect">
            <a:avLst/>
          </a:prstGeom>
        </p:spPr>
      </p:sp>
      <p:sp>
        <p:nvSpPr>
          <p:cNvPr id="686"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873525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ACC809E6-9E87-4306-BBD8-94E6A94E45EF}" type="slidenum">
              <a:rPr lang="en-US" sz="1200" b="0" strike="noStrike" spc="-1">
                <a:latin typeface="Times New Roman"/>
              </a:rPr>
              <a:pPr algn="r">
                <a:lnSpc>
                  <a:spcPct val="100000"/>
                </a:lnSpc>
              </a:pPr>
              <a:t>71</a:t>
            </a:fld>
            <a:endParaRPr lang="en-US" sz="1200" b="0" strike="noStrike" spc="-1">
              <a:latin typeface="Times New Roman"/>
            </a:endParaRPr>
          </a:p>
        </p:txBody>
      </p:sp>
      <p:sp>
        <p:nvSpPr>
          <p:cNvPr id="688" name="PlaceHolder 2"/>
          <p:cNvSpPr>
            <a:spLocks noGrp="1" noRot="1" noChangeAspect="1"/>
          </p:cNvSpPr>
          <p:nvPr>
            <p:ph type="sldImg"/>
          </p:nvPr>
        </p:nvSpPr>
        <p:spPr>
          <a:xfrm>
            <a:off x="1143000" y="685800"/>
            <a:ext cx="4571640" cy="3428640"/>
          </a:xfrm>
          <a:prstGeom prst="rect">
            <a:avLst/>
          </a:prstGeom>
        </p:spPr>
      </p:sp>
      <p:sp>
        <p:nvSpPr>
          <p:cNvPr id="689"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1105010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D85B67EF-8372-4B38-9E63-812B2875B699}" type="slidenum">
              <a:rPr lang="en-US" sz="1200" b="0" strike="noStrike" spc="-1">
                <a:latin typeface="Times New Roman"/>
              </a:rPr>
              <a:pPr algn="r">
                <a:lnSpc>
                  <a:spcPct val="100000"/>
                </a:lnSpc>
              </a:pPr>
              <a:t>72</a:t>
            </a:fld>
            <a:endParaRPr lang="en-US" sz="1200" b="0" strike="noStrike" spc="-1">
              <a:latin typeface="Times New Roman"/>
            </a:endParaRPr>
          </a:p>
        </p:txBody>
      </p:sp>
      <p:sp>
        <p:nvSpPr>
          <p:cNvPr id="691" name="PlaceHolder 2"/>
          <p:cNvSpPr>
            <a:spLocks noGrp="1" noRot="1" noChangeAspect="1"/>
          </p:cNvSpPr>
          <p:nvPr>
            <p:ph type="sldImg"/>
          </p:nvPr>
        </p:nvSpPr>
        <p:spPr>
          <a:xfrm>
            <a:off x="1143000" y="685800"/>
            <a:ext cx="4572000" cy="3429000"/>
          </a:xfrm>
          <a:prstGeom prst="rect">
            <a:avLst/>
          </a:prstGeom>
        </p:spPr>
      </p:sp>
      <p:sp>
        <p:nvSpPr>
          <p:cNvPr id="692"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4066274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2AC8B9E4-4BE8-40D1-92C5-E417BD73568F}" type="slidenum">
              <a:rPr lang="en-US" sz="1200" b="0" strike="noStrike" spc="-1">
                <a:latin typeface="Times New Roman"/>
              </a:rPr>
              <a:pPr algn="r">
                <a:lnSpc>
                  <a:spcPct val="100000"/>
                </a:lnSpc>
              </a:pPr>
              <a:t>73</a:t>
            </a:fld>
            <a:endParaRPr lang="en-US" sz="1200" b="0" strike="noStrike" spc="-1">
              <a:latin typeface="Times New Roman"/>
            </a:endParaRPr>
          </a:p>
        </p:txBody>
      </p:sp>
      <p:sp>
        <p:nvSpPr>
          <p:cNvPr id="694" name="PlaceHolder 2"/>
          <p:cNvSpPr>
            <a:spLocks noGrp="1" noRot="1" noChangeAspect="1"/>
          </p:cNvSpPr>
          <p:nvPr>
            <p:ph type="sldImg"/>
          </p:nvPr>
        </p:nvSpPr>
        <p:spPr>
          <a:xfrm>
            <a:off x="1143000" y="685800"/>
            <a:ext cx="4571640" cy="3428640"/>
          </a:xfrm>
          <a:prstGeom prst="rect">
            <a:avLst/>
          </a:prstGeom>
        </p:spPr>
      </p:sp>
      <p:sp>
        <p:nvSpPr>
          <p:cNvPr id="695"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1958820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F20B54F9-7B59-437D-B55F-2FEA2C168771}" type="slidenum">
              <a:rPr lang="en-US" sz="1200" b="0" strike="noStrike" spc="-1">
                <a:latin typeface="Times New Roman"/>
              </a:rPr>
              <a:pPr algn="r">
                <a:lnSpc>
                  <a:spcPct val="100000"/>
                </a:lnSpc>
              </a:pPr>
              <a:t>74</a:t>
            </a:fld>
            <a:endParaRPr lang="en-US" sz="1200" b="0" strike="noStrike" spc="-1">
              <a:latin typeface="Times New Roman"/>
            </a:endParaRPr>
          </a:p>
        </p:txBody>
      </p:sp>
      <p:sp>
        <p:nvSpPr>
          <p:cNvPr id="700" name="PlaceHolder 2"/>
          <p:cNvSpPr>
            <a:spLocks noGrp="1" noRot="1" noChangeAspect="1"/>
          </p:cNvSpPr>
          <p:nvPr>
            <p:ph type="sldImg"/>
          </p:nvPr>
        </p:nvSpPr>
        <p:spPr>
          <a:xfrm>
            <a:off x="1143000" y="685800"/>
            <a:ext cx="4571640" cy="3428640"/>
          </a:xfrm>
          <a:prstGeom prst="rect">
            <a:avLst/>
          </a:prstGeom>
        </p:spPr>
      </p:sp>
      <p:sp>
        <p:nvSpPr>
          <p:cNvPr id="701"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687141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249C2BE0-9EF6-47D2-9F9A-1BD13C9B0FFE}" type="slidenum">
              <a:rPr lang="en-US" sz="1200" b="0" strike="noStrike" spc="-1">
                <a:latin typeface="Times New Roman"/>
              </a:rPr>
              <a:pPr algn="r">
                <a:lnSpc>
                  <a:spcPct val="100000"/>
                </a:lnSpc>
              </a:pPr>
              <a:t>75</a:t>
            </a:fld>
            <a:endParaRPr lang="en-US" sz="1200" b="0" strike="noStrike" spc="-1">
              <a:latin typeface="Times New Roman"/>
            </a:endParaRPr>
          </a:p>
        </p:txBody>
      </p:sp>
      <p:sp>
        <p:nvSpPr>
          <p:cNvPr id="697" name="PlaceHolder 2"/>
          <p:cNvSpPr>
            <a:spLocks noGrp="1" noRot="1" noChangeAspect="1"/>
          </p:cNvSpPr>
          <p:nvPr>
            <p:ph type="sldImg"/>
          </p:nvPr>
        </p:nvSpPr>
        <p:spPr>
          <a:xfrm>
            <a:off x="1143000" y="685800"/>
            <a:ext cx="4571640" cy="3428640"/>
          </a:xfrm>
          <a:prstGeom prst="rect">
            <a:avLst/>
          </a:prstGeom>
        </p:spPr>
      </p:sp>
      <p:sp>
        <p:nvSpPr>
          <p:cNvPr id="698"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876166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87344A48-4086-4825-B1A1-4012016490AA}" type="slidenum">
              <a:rPr lang="en-US" sz="1200" b="0" strike="noStrike" spc="-1">
                <a:latin typeface="Times New Roman"/>
              </a:rPr>
              <a:pPr algn="r">
                <a:lnSpc>
                  <a:spcPct val="100000"/>
                </a:lnSpc>
              </a:pPr>
              <a:t>2</a:t>
            </a:fld>
            <a:endParaRPr lang="en-US" sz="1200" b="0" strike="noStrike" spc="-1">
              <a:latin typeface="Times New Roman"/>
            </a:endParaRPr>
          </a:p>
        </p:txBody>
      </p:sp>
      <p:sp>
        <p:nvSpPr>
          <p:cNvPr id="649" name="PlaceHolder 2"/>
          <p:cNvSpPr>
            <a:spLocks noGrp="1" noRot="1" noChangeAspect="1"/>
          </p:cNvSpPr>
          <p:nvPr>
            <p:ph type="sldImg"/>
          </p:nvPr>
        </p:nvSpPr>
        <p:spPr>
          <a:xfrm>
            <a:off x="1143000" y="685800"/>
            <a:ext cx="4571640" cy="3428640"/>
          </a:xfrm>
          <a:prstGeom prst="rect">
            <a:avLst/>
          </a:prstGeom>
        </p:spPr>
      </p:sp>
      <p:sp>
        <p:nvSpPr>
          <p:cNvPr id="650"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391076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E7CAE1C5-D687-436A-BDCC-6156D019EA6F}" type="slidenum">
              <a:rPr lang="en-US" sz="1200" b="0" strike="noStrike" spc="-1">
                <a:latin typeface="Times New Roman"/>
              </a:rPr>
              <a:pPr algn="r">
                <a:lnSpc>
                  <a:spcPct val="100000"/>
                </a:lnSpc>
              </a:pPr>
              <a:t>76</a:t>
            </a:fld>
            <a:endParaRPr lang="en-US" sz="1200" b="0" strike="noStrike" spc="-1">
              <a:latin typeface="Times New Roman"/>
            </a:endParaRPr>
          </a:p>
        </p:txBody>
      </p:sp>
      <p:sp>
        <p:nvSpPr>
          <p:cNvPr id="706" name="PlaceHolder 2"/>
          <p:cNvSpPr>
            <a:spLocks noGrp="1" noRot="1" noChangeAspect="1"/>
          </p:cNvSpPr>
          <p:nvPr>
            <p:ph type="sldImg"/>
          </p:nvPr>
        </p:nvSpPr>
        <p:spPr>
          <a:xfrm>
            <a:off x="1143000" y="685800"/>
            <a:ext cx="4571640" cy="3428640"/>
          </a:xfrm>
          <a:prstGeom prst="rect">
            <a:avLst/>
          </a:prstGeom>
        </p:spPr>
      </p:sp>
      <p:sp>
        <p:nvSpPr>
          <p:cNvPr id="707"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1407883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0EF407CB-ED3F-43B8-96CC-3DA41615B0E3}" type="slidenum">
              <a:rPr lang="en-US" sz="1200" b="0" strike="noStrike" spc="-1">
                <a:latin typeface="Times New Roman"/>
              </a:rPr>
              <a:pPr algn="r">
                <a:lnSpc>
                  <a:spcPct val="100000"/>
                </a:lnSpc>
              </a:pPr>
              <a:t>77</a:t>
            </a:fld>
            <a:endParaRPr lang="en-US" sz="1200" b="0" strike="noStrike" spc="-1">
              <a:latin typeface="Times New Roman"/>
            </a:endParaRPr>
          </a:p>
        </p:txBody>
      </p:sp>
      <p:sp>
        <p:nvSpPr>
          <p:cNvPr id="703" name="PlaceHolder 2"/>
          <p:cNvSpPr>
            <a:spLocks noGrp="1" noRot="1" noChangeAspect="1"/>
          </p:cNvSpPr>
          <p:nvPr>
            <p:ph type="sldImg"/>
          </p:nvPr>
        </p:nvSpPr>
        <p:spPr>
          <a:xfrm>
            <a:off x="1143000" y="685800"/>
            <a:ext cx="4571640" cy="3428640"/>
          </a:xfrm>
          <a:prstGeom prst="rect">
            <a:avLst/>
          </a:prstGeom>
        </p:spPr>
      </p:sp>
      <p:sp>
        <p:nvSpPr>
          <p:cNvPr id="704"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3151650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44B3FBAD-BBEA-46C7-8046-64879D3B1CD5}" type="slidenum">
              <a:rPr lang="en-US" sz="1200" b="0" strike="noStrike" spc="-1">
                <a:latin typeface="Times New Roman"/>
              </a:rPr>
              <a:pPr algn="r">
                <a:lnSpc>
                  <a:spcPct val="100000"/>
                </a:lnSpc>
              </a:pPr>
              <a:t>80</a:t>
            </a:fld>
            <a:endParaRPr lang="en-US" sz="1200" b="0" strike="noStrike" spc="-1">
              <a:latin typeface="Times New Roman"/>
            </a:endParaRPr>
          </a:p>
        </p:txBody>
      </p:sp>
      <p:sp>
        <p:nvSpPr>
          <p:cNvPr id="709" name="PlaceHolder 2"/>
          <p:cNvSpPr>
            <a:spLocks noGrp="1" noRot="1" noChangeAspect="1"/>
          </p:cNvSpPr>
          <p:nvPr>
            <p:ph type="sldImg"/>
          </p:nvPr>
        </p:nvSpPr>
        <p:spPr>
          <a:xfrm>
            <a:off x="1143000" y="685800"/>
            <a:ext cx="4571640" cy="3428640"/>
          </a:xfrm>
          <a:prstGeom prst="rect">
            <a:avLst/>
          </a:prstGeom>
        </p:spPr>
      </p:sp>
      <p:sp>
        <p:nvSpPr>
          <p:cNvPr id="710"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2186910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861EFBD1-67E5-4BEF-A15F-67E37BFADBE9}" type="slidenum">
              <a:rPr lang="en-US" sz="1200" b="0" strike="noStrike" spc="-1">
                <a:latin typeface="Times New Roman"/>
              </a:rPr>
              <a:pPr algn="r">
                <a:lnSpc>
                  <a:spcPct val="100000"/>
                </a:lnSpc>
              </a:pPr>
              <a:t>81</a:t>
            </a:fld>
            <a:endParaRPr lang="en-US" sz="1200" b="0" strike="noStrike" spc="-1">
              <a:latin typeface="Times New Roman"/>
            </a:endParaRPr>
          </a:p>
        </p:txBody>
      </p:sp>
      <p:sp>
        <p:nvSpPr>
          <p:cNvPr id="712" name="PlaceHolder 2"/>
          <p:cNvSpPr>
            <a:spLocks noGrp="1" noRot="1" noChangeAspect="1"/>
          </p:cNvSpPr>
          <p:nvPr>
            <p:ph type="sldImg"/>
          </p:nvPr>
        </p:nvSpPr>
        <p:spPr>
          <a:xfrm>
            <a:off x="1143000" y="685800"/>
            <a:ext cx="4571640" cy="3428640"/>
          </a:xfrm>
          <a:prstGeom prst="rect">
            <a:avLst/>
          </a:prstGeom>
        </p:spPr>
      </p:sp>
      <p:sp>
        <p:nvSpPr>
          <p:cNvPr id="713"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523563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BF3E21B6-AD64-4A1F-84A2-23B6AC684D50}" type="slidenum">
              <a:rPr lang="en-US" sz="1200" b="0" strike="noStrike" spc="-1">
                <a:latin typeface="Times New Roman"/>
              </a:rPr>
              <a:pPr algn="r">
                <a:lnSpc>
                  <a:spcPct val="100000"/>
                </a:lnSpc>
              </a:pPr>
              <a:t>82</a:t>
            </a:fld>
            <a:endParaRPr lang="en-US" sz="1200" b="0" strike="noStrike" spc="-1">
              <a:latin typeface="Times New Roman"/>
            </a:endParaRPr>
          </a:p>
        </p:txBody>
      </p:sp>
      <p:sp>
        <p:nvSpPr>
          <p:cNvPr id="715" name="PlaceHolder 2"/>
          <p:cNvSpPr>
            <a:spLocks noGrp="1" noRot="1" noChangeAspect="1"/>
          </p:cNvSpPr>
          <p:nvPr>
            <p:ph type="sldImg"/>
          </p:nvPr>
        </p:nvSpPr>
        <p:spPr>
          <a:xfrm>
            <a:off x="1143000" y="685800"/>
            <a:ext cx="4571640" cy="3428640"/>
          </a:xfrm>
          <a:prstGeom prst="rect">
            <a:avLst/>
          </a:prstGeom>
        </p:spPr>
      </p:sp>
      <p:sp>
        <p:nvSpPr>
          <p:cNvPr id="716"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3249229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A31D3B6E-31B4-474C-B083-03DDF8C82D3E}" type="slidenum">
              <a:rPr lang="en-US" sz="1200" b="0" strike="noStrike" spc="-1">
                <a:latin typeface="Times New Roman"/>
              </a:rPr>
              <a:pPr algn="r">
                <a:lnSpc>
                  <a:spcPct val="100000"/>
                </a:lnSpc>
              </a:pPr>
              <a:t>83</a:t>
            </a:fld>
            <a:endParaRPr lang="en-US" sz="1200" b="0" strike="noStrike" spc="-1">
              <a:latin typeface="Times New Roman"/>
            </a:endParaRPr>
          </a:p>
        </p:txBody>
      </p:sp>
      <p:sp>
        <p:nvSpPr>
          <p:cNvPr id="718" name="PlaceHolder 2"/>
          <p:cNvSpPr>
            <a:spLocks noGrp="1" noRot="1" noChangeAspect="1"/>
          </p:cNvSpPr>
          <p:nvPr>
            <p:ph type="sldImg"/>
          </p:nvPr>
        </p:nvSpPr>
        <p:spPr>
          <a:xfrm>
            <a:off x="1143000" y="685800"/>
            <a:ext cx="4571640" cy="3428640"/>
          </a:xfrm>
          <a:prstGeom prst="rect">
            <a:avLst/>
          </a:prstGeom>
        </p:spPr>
      </p:sp>
      <p:sp>
        <p:nvSpPr>
          <p:cNvPr id="719"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66336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6070CFCF-4CA1-4A8F-829D-D58B9D97ED0A}" type="slidenum">
              <a:rPr lang="en-US" sz="1200" b="0" strike="noStrike" spc="-1">
                <a:latin typeface="Times New Roman"/>
              </a:rPr>
              <a:pPr algn="r">
                <a:lnSpc>
                  <a:spcPct val="100000"/>
                </a:lnSpc>
              </a:pPr>
              <a:t>89</a:t>
            </a:fld>
            <a:endParaRPr lang="en-US" sz="1200" b="0" strike="noStrike" spc="-1">
              <a:latin typeface="Times New Roman"/>
            </a:endParaRPr>
          </a:p>
        </p:txBody>
      </p:sp>
      <p:sp>
        <p:nvSpPr>
          <p:cNvPr id="721" name="PlaceHolder 2"/>
          <p:cNvSpPr>
            <a:spLocks noGrp="1" noRot="1" noChangeAspect="1"/>
          </p:cNvSpPr>
          <p:nvPr>
            <p:ph type="sldImg"/>
          </p:nvPr>
        </p:nvSpPr>
        <p:spPr>
          <a:xfrm>
            <a:off x="1143000" y="685800"/>
            <a:ext cx="4571640" cy="3428640"/>
          </a:xfrm>
          <a:prstGeom prst="rect">
            <a:avLst/>
          </a:prstGeom>
        </p:spPr>
      </p:sp>
      <p:sp>
        <p:nvSpPr>
          <p:cNvPr id="722"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23600540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4BAA9E62-463C-40E2-9959-7A6DE7B99C91}" type="slidenum">
              <a:rPr lang="en-US" sz="1200" b="0" strike="noStrike" spc="-1">
                <a:latin typeface="Times New Roman"/>
              </a:rPr>
              <a:pPr algn="r">
                <a:lnSpc>
                  <a:spcPct val="100000"/>
                </a:lnSpc>
              </a:pPr>
              <a:t>105</a:t>
            </a:fld>
            <a:endParaRPr lang="en-US" sz="1200" b="0" strike="noStrike" spc="-1">
              <a:latin typeface="Times New Roman"/>
            </a:endParaRPr>
          </a:p>
        </p:txBody>
      </p:sp>
      <p:sp>
        <p:nvSpPr>
          <p:cNvPr id="724" name="PlaceHolder 2"/>
          <p:cNvSpPr>
            <a:spLocks noGrp="1" noRot="1" noChangeAspect="1"/>
          </p:cNvSpPr>
          <p:nvPr>
            <p:ph type="sldImg"/>
          </p:nvPr>
        </p:nvSpPr>
        <p:spPr>
          <a:xfrm>
            <a:off x="1143000" y="685800"/>
            <a:ext cx="4571640" cy="3428640"/>
          </a:xfrm>
          <a:prstGeom prst="rect">
            <a:avLst/>
          </a:prstGeom>
        </p:spPr>
      </p:sp>
      <p:sp>
        <p:nvSpPr>
          <p:cNvPr id="725"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118874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1815F23D-44B4-4D87-A8E1-4A34517BFC4B}" type="slidenum">
              <a:rPr lang="en-US" sz="1200" b="0" strike="noStrike" spc="-1">
                <a:latin typeface="Times New Roman"/>
              </a:rPr>
              <a:pPr algn="r">
                <a:lnSpc>
                  <a:spcPct val="100000"/>
                </a:lnSpc>
              </a:pPr>
              <a:t>106</a:t>
            </a:fld>
            <a:endParaRPr lang="en-US" sz="1200" b="0" strike="noStrike" spc="-1">
              <a:latin typeface="Times New Roman"/>
            </a:endParaRPr>
          </a:p>
        </p:txBody>
      </p:sp>
      <p:sp>
        <p:nvSpPr>
          <p:cNvPr id="727" name="PlaceHolder 2"/>
          <p:cNvSpPr>
            <a:spLocks noGrp="1" noRot="1" noChangeAspect="1"/>
          </p:cNvSpPr>
          <p:nvPr>
            <p:ph type="sldImg"/>
          </p:nvPr>
        </p:nvSpPr>
        <p:spPr>
          <a:xfrm>
            <a:off x="1143000" y="685800"/>
            <a:ext cx="4572000" cy="3429000"/>
          </a:xfrm>
          <a:prstGeom prst="rect">
            <a:avLst/>
          </a:prstGeom>
        </p:spPr>
      </p:sp>
      <p:sp>
        <p:nvSpPr>
          <p:cNvPr id="728"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3125164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9FC6C471-7EEF-4A53-BAE4-DC6905D442FC}" type="slidenum">
              <a:rPr lang="en-US" sz="1200" b="0" strike="noStrike" spc="-1">
                <a:latin typeface="Times New Roman"/>
              </a:rPr>
              <a:pPr algn="r">
                <a:lnSpc>
                  <a:spcPct val="100000"/>
                </a:lnSpc>
              </a:pPr>
              <a:t>107</a:t>
            </a:fld>
            <a:endParaRPr lang="en-US" sz="1200" b="0" strike="noStrike" spc="-1">
              <a:latin typeface="Times New Roman"/>
            </a:endParaRPr>
          </a:p>
        </p:txBody>
      </p:sp>
      <p:sp>
        <p:nvSpPr>
          <p:cNvPr id="730" name="PlaceHolder 2"/>
          <p:cNvSpPr>
            <a:spLocks noGrp="1" noRot="1" noChangeAspect="1"/>
          </p:cNvSpPr>
          <p:nvPr>
            <p:ph type="sldImg"/>
          </p:nvPr>
        </p:nvSpPr>
        <p:spPr>
          <a:xfrm>
            <a:off x="1143000" y="685800"/>
            <a:ext cx="4571640" cy="3428640"/>
          </a:xfrm>
          <a:prstGeom prst="rect">
            <a:avLst/>
          </a:prstGeom>
        </p:spPr>
      </p:sp>
      <p:sp>
        <p:nvSpPr>
          <p:cNvPr id="731"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140586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E8A884BC-4883-4D0E-A797-501F538D253C}" type="slidenum">
              <a:rPr lang="en-US" sz="1200" b="0" strike="noStrike" spc="-1">
                <a:latin typeface="Times New Roman"/>
              </a:rPr>
              <a:pPr algn="r">
                <a:lnSpc>
                  <a:spcPct val="100000"/>
                </a:lnSpc>
              </a:pPr>
              <a:t>3</a:t>
            </a:fld>
            <a:endParaRPr lang="en-US" sz="1200" b="0" strike="noStrike" spc="-1">
              <a:latin typeface="Times New Roman"/>
            </a:endParaRPr>
          </a:p>
        </p:txBody>
      </p:sp>
      <p:sp>
        <p:nvSpPr>
          <p:cNvPr id="652" name="PlaceHolder 2"/>
          <p:cNvSpPr>
            <a:spLocks noGrp="1" noRot="1" noChangeAspect="1"/>
          </p:cNvSpPr>
          <p:nvPr>
            <p:ph type="sldImg"/>
          </p:nvPr>
        </p:nvSpPr>
        <p:spPr>
          <a:xfrm>
            <a:off x="1143000" y="687240"/>
            <a:ext cx="4573080" cy="3428640"/>
          </a:xfrm>
          <a:prstGeom prst="rect">
            <a:avLst/>
          </a:prstGeom>
        </p:spPr>
      </p:sp>
      <p:sp>
        <p:nvSpPr>
          <p:cNvPr id="653" name="PlaceHolder 3"/>
          <p:cNvSpPr>
            <a:spLocks noGrp="1"/>
          </p:cNvSpPr>
          <p:nvPr>
            <p:ph type="body"/>
          </p:nvPr>
        </p:nvSpPr>
        <p:spPr>
          <a:xfrm>
            <a:off x="913680" y="4344120"/>
            <a:ext cx="5028840" cy="4114080"/>
          </a:xfrm>
          <a:prstGeom prst="rect">
            <a:avLst/>
          </a:prstGeom>
        </p:spPr>
        <p:txBody>
          <a:bodyPr lIns="92880" tIns="46440" rIns="92880" bIns="46440">
            <a:noAutofit/>
          </a:bodyPr>
          <a:lstStyle/>
          <a:p>
            <a:endParaRPr lang="en-US" sz="2000" b="0" strike="noStrike" spc="-1">
              <a:latin typeface="Arial"/>
            </a:endParaRPr>
          </a:p>
        </p:txBody>
      </p:sp>
    </p:spTree>
    <p:extLst>
      <p:ext uri="{BB962C8B-B14F-4D97-AF65-F5344CB8AC3E}">
        <p14:creationId xmlns:p14="http://schemas.microsoft.com/office/powerpoint/2010/main" val="2601282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C872A613-2BDC-4589-AD7C-49A1983F6E5C}" type="slidenum">
              <a:rPr lang="en-US" sz="1200" b="0" strike="noStrike" spc="-1">
                <a:latin typeface="Times New Roman"/>
              </a:rPr>
              <a:pPr algn="r">
                <a:lnSpc>
                  <a:spcPct val="100000"/>
                </a:lnSpc>
              </a:pPr>
              <a:t>108</a:t>
            </a:fld>
            <a:endParaRPr lang="en-US" sz="1200" b="0" strike="noStrike" spc="-1">
              <a:latin typeface="Times New Roman"/>
            </a:endParaRPr>
          </a:p>
        </p:txBody>
      </p:sp>
      <p:sp>
        <p:nvSpPr>
          <p:cNvPr id="733" name="PlaceHolder 2"/>
          <p:cNvSpPr>
            <a:spLocks noGrp="1" noRot="1" noChangeAspect="1"/>
          </p:cNvSpPr>
          <p:nvPr>
            <p:ph type="sldImg"/>
          </p:nvPr>
        </p:nvSpPr>
        <p:spPr>
          <a:xfrm>
            <a:off x="1143000" y="685800"/>
            <a:ext cx="4571640" cy="3428640"/>
          </a:xfrm>
          <a:prstGeom prst="rect">
            <a:avLst/>
          </a:prstGeom>
        </p:spPr>
      </p:sp>
      <p:sp>
        <p:nvSpPr>
          <p:cNvPr id="734"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21112737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0DE73149-D44A-464B-9BD9-F83AB704DAF5}" type="slidenum">
              <a:rPr lang="en-US" sz="1200" b="0" strike="noStrike" spc="-1">
                <a:latin typeface="Times New Roman"/>
              </a:rPr>
              <a:pPr algn="r">
                <a:lnSpc>
                  <a:spcPct val="100000"/>
                </a:lnSpc>
              </a:pPr>
              <a:t>111</a:t>
            </a:fld>
            <a:endParaRPr lang="en-US" sz="1200" b="0" strike="noStrike" spc="-1">
              <a:latin typeface="Times New Roman"/>
            </a:endParaRPr>
          </a:p>
        </p:txBody>
      </p:sp>
      <p:sp>
        <p:nvSpPr>
          <p:cNvPr id="736" name="PlaceHolder 2"/>
          <p:cNvSpPr>
            <a:spLocks noGrp="1" noRot="1" noChangeAspect="1"/>
          </p:cNvSpPr>
          <p:nvPr>
            <p:ph type="sldImg"/>
          </p:nvPr>
        </p:nvSpPr>
        <p:spPr>
          <a:xfrm>
            <a:off x="1143000" y="685800"/>
            <a:ext cx="4571640" cy="3428640"/>
          </a:xfrm>
          <a:prstGeom prst="rect">
            <a:avLst/>
          </a:prstGeom>
        </p:spPr>
      </p:sp>
      <p:sp>
        <p:nvSpPr>
          <p:cNvPr id="737"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36677365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2C786C36-941C-4B82-9C90-31FFD54F1976}" type="slidenum">
              <a:rPr lang="en-US" sz="1200" b="0" strike="noStrike" spc="-1">
                <a:latin typeface="Times New Roman"/>
              </a:rPr>
              <a:pPr algn="r">
                <a:lnSpc>
                  <a:spcPct val="100000"/>
                </a:lnSpc>
              </a:pPr>
              <a:t>112</a:t>
            </a:fld>
            <a:endParaRPr lang="en-US" sz="1200" b="0" strike="noStrike" spc="-1">
              <a:latin typeface="Times New Roman"/>
            </a:endParaRPr>
          </a:p>
        </p:txBody>
      </p:sp>
      <p:sp>
        <p:nvSpPr>
          <p:cNvPr id="739" name="PlaceHolder 2"/>
          <p:cNvSpPr>
            <a:spLocks noGrp="1" noRot="1" noChangeAspect="1"/>
          </p:cNvSpPr>
          <p:nvPr>
            <p:ph type="sldImg"/>
          </p:nvPr>
        </p:nvSpPr>
        <p:spPr>
          <a:xfrm>
            <a:off x="1143000" y="685800"/>
            <a:ext cx="4572000" cy="3429000"/>
          </a:xfrm>
          <a:prstGeom prst="rect">
            <a:avLst/>
          </a:prstGeom>
        </p:spPr>
      </p:sp>
      <p:sp>
        <p:nvSpPr>
          <p:cNvPr id="740"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39621382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6179F2D2-75BF-4873-B618-E7CF38D56CE9}" type="slidenum">
              <a:rPr lang="en-US" sz="1200" b="0" strike="noStrike" spc="-1">
                <a:latin typeface="Times New Roman"/>
              </a:rPr>
              <a:pPr algn="r">
                <a:lnSpc>
                  <a:spcPct val="100000"/>
                </a:lnSpc>
              </a:pPr>
              <a:t>113</a:t>
            </a:fld>
            <a:endParaRPr lang="en-US" sz="1200" b="0" strike="noStrike" spc="-1">
              <a:latin typeface="Times New Roman"/>
            </a:endParaRPr>
          </a:p>
        </p:txBody>
      </p:sp>
      <p:sp>
        <p:nvSpPr>
          <p:cNvPr id="742" name="PlaceHolder 2"/>
          <p:cNvSpPr>
            <a:spLocks noGrp="1" noRot="1" noChangeAspect="1"/>
          </p:cNvSpPr>
          <p:nvPr>
            <p:ph type="sldImg"/>
          </p:nvPr>
        </p:nvSpPr>
        <p:spPr>
          <a:xfrm>
            <a:off x="1143000" y="685800"/>
            <a:ext cx="4571640" cy="3428640"/>
          </a:xfrm>
          <a:prstGeom prst="rect">
            <a:avLst/>
          </a:prstGeom>
        </p:spPr>
      </p:sp>
      <p:sp>
        <p:nvSpPr>
          <p:cNvPr id="743"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3036913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81DE4D12-2935-4A71-A79B-6A378E45675A}" type="slidenum">
              <a:rPr lang="en-US" sz="1200" b="0" strike="noStrike" spc="-1">
                <a:latin typeface="Times New Roman"/>
              </a:rPr>
              <a:pPr algn="r">
                <a:lnSpc>
                  <a:spcPct val="100000"/>
                </a:lnSpc>
              </a:pPr>
              <a:t>115</a:t>
            </a:fld>
            <a:endParaRPr lang="en-US" sz="1200" b="0" strike="noStrike" spc="-1">
              <a:latin typeface="Times New Roman"/>
            </a:endParaRPr>
          </a:p>
        </p:txBody>
      </p:sp>
      <p:sp>
        <p:nvSpPr>
          <p:cNvPr id="745" name="PlaceHolder 2"/>
          <p:cNvSpPr>
            <a:spLocks noGrp="1" noRot="1" noChangeAspect="1"/>
          </p:cNvSpPr>
          <p:nvPr>
            <p:ph type="sldImg"/>
          </p:nvPr>
        </p:nvSpPr>
        <p:spPr>
          <a:xfrm>
            <a:off x="1143000" y="685800"/>
            <a:ext cx="4572000" cy="3429000"/>
          </a:xfrm>
          <a:prstGeom prst="rect">
            <a:avLst/>
          </a:prstGeom>
        </p:spPr>
      </p:sp>
      <p:sp>
        <p:nvSpPr>
          <p:cNvPr id="746"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7099017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3C658271-CEA9-4115-8499-84DC441EB0FB}" type="slidenum">
              <a:rPr lang="en-US" sz="1200" b="0" strike="noStrike" spc="-1">
                <a:latin typeface="Times New Roman"/>
              </a:rPr>
              <a:pPr algn="r">
                <a:lnSpc>
                  <a:spcPct val="100000"/>
                </a:lnSpc>
              </a:pPr>
              <a:t>116</a:t>
            </a:fld>
            <a:endParaRPr lang="en-US" sz="1200" b="0" strike="noStrike" spc="-1">
              <a:latin typeface="Times New Roman"/>
            </a:endParaRPr>
          </a:p>
        </p:txBody>
      </p:sp>
      <p:sp>
        <p:nvSpPr>
          <p:cNvPr id="748" name="PlaceHolder 2"/>
          <p:cNvSpPr>
            <a:spLocks noGrp="1" noRot="1" noChangeAspect="1"/>
          </p:cNvSpPr>
          <p:nvPr>
            <p:ph type="sldImg"/>
          </p:nvPr>
        </p:nvSpPr>
        <p:spPr>
          <a:xfrm>
            <a:off x="1143000" y="685800"/>
            <a:ext cx="4572000" cy="3429000"/>
          </a:xfrm>
          <a:prstGeom prst="rect">
            <a:avLst/>
          </a:prstGeom>
        </p:spPr>
      </p:sp>
      <p:sp>
        <p:nvSpPr>
          <p:cNvPr id="749"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26487498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ABE3990C-6155-43DE-AFB3-E863A96F37DD}" type="slidenum">
              <a:rPr lang="en-US" sz="1200" b="0" strike="noStrike" spc="-1">
                <a:latin typeface="Times New Roman"/>
              </a:rPr>
              <a:pPr algn="r">
                <a:lnSpc>
                  <a:spcPct val="100000"/>
                </a:lnSpc>
              </a:pPr>
              <a:t>117</a:t>
            </a:fld>
            <a:endParaRPr lang="en-US" sz="1200" b="0" strike="noStrike" spc="-1">
              <a:latin typeface="Times New Roman"/>
            </a:endParaRPr>
          </a:p>
        </p:txBody>
      </p:sp>
      <p:sp>
        <p:nvSpPr>
          <p:cNvPr id="751" name="PlaceHolder 2"/>
          <p:cNvSpPr>
            <a:spLocks noGrp="1" noRot="1" noChangeAspect="1"/>
          </p:cNvSpPr>
          <p:nvPr>
            <p:ph type="sldImg"/>
          </p:nvPr>
        </p:nvSpPr>
        <p:spPr>
          <a:xfrm>
            <a:off x="1143000" y="685800"/>
            <a:ext cx="4571640" cy="3428640"/>
          </a:xfrm>
          <a:prstGeom prst="rect">
            <a:avLst/>
          </a:prstGeom>
        </p:spPr>
      </p:sp>
      <p:sp>
        <p:nvSpPr>
          <p:cNvPr id="752"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18738622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12041E15-A8AD-4145-8937-0A9887D862A8}" type="slidenum">
              <a:rPr lang="en-US" sz="1200" b="0" strike="noStrike" spc="-1">
                <a:latin typeface="Times New Roman"/>
              </a:rPr>
              <a:pPr algn="r">
                <a:lnSpc>
                  <a:spcPct val="100000"/>
                </a:lnSpc>
              </a:pPr>
              <a:t>118</a:t>
            </a:fld>
            <a:endParaRPr lang="en-US" sz="1200" b="0" strike="noStrike" spc="-1">
              <a:latin typeface="Times New Roman"/>
            </a:endParaRPr>
          </a:p>
        </p:txBody>
      </p:sp>
      <p:sp>
        <p:nvSpPr>
          <p:cNvPr id="754" name="PlaceHolder 2"/>
          <p:cNvSpPr>
            <a:spLocks noGrp="1" noRot="1" noChangeAspect="1"/>
          </p:cNvSpPr>
          <p:nvPr>
            <p:ph type="sldImg"/>
          </p:nvPr>
        </p:nvSpPr>
        <p:spPr>
          <a:xfrm>
            <a:off x="1143000" y="685800"/>
            <a:ext cx="4571640" cy="3428640"/>
          </a:xfrm>
          <a:prstGeom prst="rect">
            <a:avLst/>
          </a:prstGeom>
        </p:spPr>
      </p:sp>
      <p:sp>
        <p:nvSpPr>
          <p:cNvPr id="755"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21417349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E1D56976-4213-4438-993C-CFC040308B4D}" type="slidenum">
              <a:rPr lang="en-US" sz="1200" b="0" strike="noStrike" spc="-1">
                <a:latin typeface="Times New Roman"/>
              </a:rPr>
              <a:pPr algn="r">
                <a:lnSpc>
                  <a:spcPct val="100000"/>
                </a:lnSpc>
              </a:pPr>
              <a:t>119</a:t>
            </a:fld>
            <a:endParaRPr lang="en-US" sz="1200" b="0" strike="noStrike" spc="-1">
              <a:latin typeface="Times New Roman"/>
            </a:endParaRPr>
          </a:p>
        </p:txBody>
      </p:sp>
      <p:sp>
        <p:nvSpPr>
          <p:cNvPr id="757" name="PlaceHolder 2"/>
          <p:cNvSpPr>
            <a:spLocks noGrp="1" noRot="1" noChangeAspect="1"/>
          </p:cNvSpPr>
          <p:nvPr>
            <p:ph type="sldImg"/>
          </p:nvPr>
        </p:nvSpPr>
        <p:spPr>
          <a:xfrm>
            <a:off x="1143000" y="685800"/>
            <a:ext cx="4571640" cy="3428640"/>
          </a:xfrm>
          <a:prstGeom prst="rect">
            <a:avLst/>
          </a:prstGeom>
        </p:spPr>
      </p:sp>
      <p:sp>
        <p:nvSpPr>
          <p:cNvPr id="758"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26240966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9AE7DC89-FB5F-4B70-8F51-7C7B011DF500}" type="slidenum">
              <a:rPr lang="en-US" sz="1200" b="0" strike="noStrike" spc="-1">
                <a:latin typeface="Times New Roman"/>
              </a:rPr>
              <a:pPr algn="r">
                <a:lnSpc>
                  <a:spcPct val="100000"/>
                </a:lnSpc>
              </a:pPr>
              <a:t>120</a:t>
            </a:fld>
            <a:endParaRPr lang="en-US" sz="1200" b="0" strike="noStrike" spc="-1">
              <a:latin typeface="Times New Roman"/>
            </a:endParaRPr>
          </a:p>
        </p:txBody>
      </p:sp>
      <p:sp>
        <p:nvSpPr>
          <p:cNvPr id="760" name="PlaceHolder 2"/>
          <p:cNvSpPr>
            <a:spLocks noGrp="1" noRot="1" noChangeAspect="1"/>
          </p:cNvSpPr>
          <p:nvPr>
            <p:ph type="sldImg"/>
          </p:nvPr>
        </p:nvSpPr>
        <p:spPr>
          <a:xfrm>
            <a:off x="1143000" y="685800"/>
            <a:ext cx="4571640" cy="3428640"/>
          </a:xfrm>
          <a:prstGeom prst="rect">
            <a:avLst/>
          </a:prstGeom>
        </p:spPr>
      </p:sp>
      <p:sp>
        <p:nvSpPr>
          <p:cNvPr id="761"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2214594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EA7116F0-7DCD-4FAD-B19F-2D6415C043AD}" type="slidenum">
              <a:rPr lang="en-US" sz="1200" b="0" strike="noStrike" spc="-1">
                <a:latin typeface="Times New Roman"/>
              </a:rPr>
              <a:pPr algn="r">
                <a:lnSpc>
                  <a:spcPct val="100000"/>
                </a:lnSpc>
              </a:pPr>
              <a:t>4</a:t>
            </a:fld>
            <a:endParaRPr lang="en-US" sz="1200" b="0" strike="noStrike" spc="-1">
              <a:latin typeface="Times New Roman"/>
            </a:endParaRPr>
          </a:p>
        </p:txBody>
      </p:sp>
      <p:sp>
        <p:nvSpPr>
          <p:cNvPr id="655" name="PlaceHolder 2"/>
          <p:cNvSpPr>
            <a:spLocks noGrp="1" noRot="1" noChangeAspect="1"/>
          </p:cNvSpPr>
          <p:nvPr>
            <p:ph type="sldImg"/>
          </p:nvPr>
        </p:nvSpPr>
        <p:spPr>
          <a:xfrm>
            <a:off x="1143000" y="685800"/>
            <a:ext cx="4571640" cy="3428640"/>
          </a:xfrm>
          <a:prstGeom prst="rect">
            <a:avLst/>
          </a:prstGeom>
        </p:spPr>
      </p:sp>
      <p:sp>
        <p:nvSpPr>
          <p:cNvPr id="656"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39191476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8A5A2FF5-FA45-4414-9A91-C5D7BD4476B9}" type="slidenum">
              <a:rPr lang="en-US" sz="1200" b="0" strike="noStrike" spc="-1">
                <a:latin typeface="Times New Roman"/>
              </a:rPr>
              <a:pPr algn="r">
                <a:lnSpc>
                  <a:spcPct val="100000"/>
                </a:lnSpc>
              </a:pPr>
              <a:t>122</a:t>
            </a:fld>
            <a:endParaRPr lang="en-US" sz="1200" b="0" strike="noStrike" spc="-1">
              <a:latin typeface="Times New Roman"/>
            </a:endParaRPr>
          </a:p>
        </p:txBody>
      </p:sp>
      <p:sp>
        <p:nvSpPr>
          <p:cNvPr id="763" name="PlaceHolder 2"/>
          <p:cNvSpPr>
            <a:spLocks noGrp="1" noRot="1" noChangeAspect="1"/>
          </p:cNvSpPr>
          <p:nvPr>
            <p:ph type="sldImg"/>
          </p:nvPr>
        </p:nvSpPr>
        <p:spPr>
          <a:xfrm>
            <a:off x="1143000" y="685800"/>
            <a:ext cx="4572000" cy="3429000"/>
          </a:xfrm>
          <a:prstGeom prst="rect">
            <a:avLst/>
          </a:prstGeom>
        </p:spPr>
      </p:sp>
      <p:sp>
        <p:nvSpPr>
          <p:cNvPr id="764"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31515622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6D3F243C-1DD7-4BEA-B253-74C9C7FBD9B1}" type="slidenum">
              <a:rPr lang="en-US" sz="1200" b="0" strike="noStrike" spc="-1">
                <a:latin typeface="Times New Roman"/>
              </a:rPr>
              <a:pPr algn="r">
                <a:lnSpc>
                  <a:spcPct val="100000"/>
                </a:lnSpc>
              </a:pPr>
              <a:t>123</a:t>
            </a:fld>
            <a:endParaRPr lang="en-US" sz="1200" b="0" strike="noStrike" spc="-1">
              <a:latin typeface="Times New Roman"/>
            </a:endParaRPr>
          </a:p>
        </p:txBody>
      </p:sp>
      <p:sp>
        <p:nvSpPr>
          <p:cNvPr id="766" name="PlaceHolder 2"/>
          <p:cNvSpPr>
            <a:spLocks noGrp="1" noRot="1" noChangeAspect="1"/>
          </p:cNvSpPr>
          <p:nvPr>
            <p:ph type="sldImg"/>
          </p:nvPr>
        </p:nvSpPr>
        <p:spPr>
          <a:xfrm>
            <a:off x="1143000" y="685800"/>
            <a:ext cx="4571640" cy="3428640"/>
          </a:xfrm>
          <a:prstGeom prst="rect">
            <a:avLst/>
          </a:prstGeom>
        </p:spPr>
      </p:sp>
      <p:sp>
        <p:nvSpPr>
          <p:cNvPr id="767"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39736527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9A1B4D26-151A-4457-B210-4058E4C46469}" type="slidenum">
              <a:rPr lang="en-US" sz="1200" b="0" strike="noStrike" spc="-1">
                <a:latin typeface="Times New Roman"/>
              </a:rPr>
              <a:pPr algn="r">
                <a:lnSpc>
                  <a:spcPct val="100000"/>
                </a:lnSpc>
              </a:pPr>
              <a:t>124</a:t>
            </a:fld>
            <a:endParaRPr lang="en-US" sz="1200" b="0" strike="noStrike" spc="-1">
              <a:latin typeface="Times New Roman"/>
            </a:endParaRPr>
          </a:p>
        </p:txBody>
      </p:sp>
      <p:sp>
        <p:nvSpPr>
          <p:cNvPr id="769" name="PlaceHolder 2"/>
          <p:cNvSpPr>
            <a:spLocks noGrp="1" noRot="1" noChangeAspect="1"/>
          </p:cNvSpPr>
          <p:nvPr>
            <p:ph type="sldImg"/>
          </p:nvPr>
        </p:nvSpPr>
        <p:spPr>
          <a:xfrm>
            <a:off x="1143000" y="685800"/>
            <a:ext cx="4571640" cy="3428640"/>
          </a:xfrm>
          <a:prstGeom prst="rect">
            <a:avLst/>
          </a:prstGeom>
        </p:spPr>
      </p:sp>
      <p:sp>
        <p:nvSpPr>
          <p:cNvPr id="770"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1373257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1A6707B3-C44C-4439-8D33-F0987944F47E}" type="slidenum">
              <a:rPr lang="en-US" sz="1200" b="0" strike="noStrike" spc="-1">
                <a:latin typeface="Times New Roman"/>
              </a:rPr>
              <a:pPr algn="r">
                <a:lnSpc>
                  <a:spcPct val="100000"/>
                </a:lnSpc>
              </a:pPr>
              <a:t>135</a:t>
            </a:fld>
            <a:endParaRPr lang="en-US" sz="1200" b="0" strike="noStrike" spc="-1">
              <a:latin typeface="Times New Roman"/>
            </a:endParaRPr>
          </a:p>
        </p:txBody>
      </p:sp>
      <p:sp>
        <p:nvSpPr>
          <p:cNvPr id="772" name="PlaceHolder 2"/>
          <p:cNvSpPr>
            <a:spLocks noGrp="1" noRot="1" noChangeAspect="1"/>
          </p:cNvSpPr>
          <p:nvPr>
            <p:ph type="sldImg"/>
          </p:nvPr>
        </p:nvSpPr>
        <p:spPr>
          <a:xfrm>
            <a:off x="1143000" y="685800"/>
            <a:ext cx="4571640" cy="3428640"/>
          </a:xfrm>
          <a:prstGeom prst="rect">
            <a:avLst/>
          </a:prstGeom>
        </p:spPr>
      </p:sp>
      <p:sp>
        <p:nvSpPr>
          <p:cNvPr id="773"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14978785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DE2DB575-7228-4E59-933A-9D985D577E0B}" type="slidenum">
              <a:rPr lang="en-US" sz="1200" b="0" strike="noStrike" spc="-1">
                <a:latin typeface="Times New Roman"/>
              </a:rPr>
              <a:pPr algn="r">
                <a:lnSpc>
                  <a:spcPct val="100000"/>
                </a:lnSpc>
              </a:pPr>
              <a:t>136</a:t>
            </a:fld>
            <a:endParaRPr lang="en-US" sz="1200" b="0" strike="noStrike" spc="-1">
              <a:latin typeface="Times New Roman"/>
            </a:endParaRPr>
          </a:p>
        </p:txBody>
      </p:sp>
      <p:sp>
        <p:nvSpPr>
          <p:cNvPr id="775" name="PlaceHolder 2"/>
          <p:cNvSpPr>
            <a:spLocks noGrp="1" noRot="1" noChangeAspect="1"/>
          </p:cNvSpPr>
          <p:nvPr>
            <p:ph type="sldImg"/>
          </p:nvPr>
        </p:nvSpPr>
        <p:spPr>
          <a:xfrm>
            <a:off x="1143000" y="685800"/>
            <a:ext cx="4571640" cy="3428640"/>
          </a:xfrm>
          <a:prstGeom prst="rect">
            <a:avLst/>
          </a:prstGeom>
        </p:spPr>
      </p:sp>
      <p:sp>
        <p:nvSpPr>
          <p:cNvPr id="776"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42475423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A254C50B-5FA5-445F-B5F9-53560573C46A}" type="slidenum">
              <a:rPr lang="en-US" sz="1200" b="0" strike="noStrike" spc="-1">
                <a:latin typeface="Times New Roman"/>
              </a:rPr>
              <a:pPr algn="r">
                <a:lnSpc>
                  <a:spcPct val="100000"/>
                </a:lnSpc>
              </a:pPr>
              <a:t>137</a:t>
            </a:fld>
            <a:endParaRPr lang="en-US" sz="1200" b="0" strike="noStrike" spc="-1">
              <a:latin typeface="Times New Roman"/>
            </a:endParaRPr>
          </a:p>
        </p:txBody>
      </p:sp>
      <p:sp>
        <p:nvSpPr>
          <p:cNvPr id="778" name="PlaceHolder 2"/>
          <p:cNvSpPr>
            <a:spLocks noGrp="1" noRot="1" noChangeAspect="1"/>
          </p:cNvSpPr>
          <p:nvPr>
            <p:ph type="sldImg"/>
          </p:nvPr>
        </p:nvSpPr>
        <p:spPr>
          <a:xfrm>
            <a:off x="1143000" y="685800"/>
            <a:ext cx="4572000" cy="3429000"/>
          </a:xfrm>
          <a:prstGeom prst="rect">
            <a:avLst/>
          </a:prstGeom>
        </p:spPr>
      </p:sp>
      <p:sp>
        <p:nvSpPr>
          <p:cNvPr id="779"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42152003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08D5E828-8190-4F54-A270-873C94728072}" type="slidenum">
              <a:rPr lang="en-US" sz="1200" b="0" strike="noStrike" spc="-1">
                <a:latin typeface="Times New Roman"/>
              </a:rPr>
              <a:pPr algn="r">
                <a:lnSpc>
                  <a:spcPct val="100000"/>
                </a:lnSpc>
              </a:pPr>
              <a:t>138</a:t>
            </a:fld>
            <a:endParaRPr lang="en-US" sz="1200" b="0" strike="noStrike" spc="-1">
              <a:latin typeface="Times New Roman"/>
            </a:endParaRPr>
          </a:p>
        </p:txBody>
      </p:sp>
      <p:sp>
        <p:nvSpPr>
          <p:cNvPr id="781" name="PlaceHolder 2"/>
          <p:cNvSpPr>
            <a:spLocks noGrp="1" noRot="1" noChangeAspect="1"/>
          </p:cNvSpPr>
          <p:nvPr>
            <p:ph type="sldImg"/>
          </p:nvPr>
        </p:nvSpPr>
        <p:spPr>
          <a:xfrm>
            <a:off x="1143000" y="685800"/>
            <a:ext cx="4571640" cy="3428640"/>
          </a:xfrm>
          <a:prstGeom prst="rect">
            <a:avLst/>
          </a:prstGeom>
        </p:spPr>
      </p:sp>
      <p:sp>
        <p:nvSpPr>
          <p:cNvPr id="782"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2547402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0A9F5D8C-AE32-4158-9B71-0404296C3DB4}" type="slidenum">
              <a:rPr lang="en-US" sz="1200" b="0" strike="noStrike" spc="-1">
                <a:latin typeface="Times New Roman"/>
              </a:rPr>
              <a:pPr algn="r">
                <a:lnSpc>
                  <a:spcPct val="100000"/>
                </a:lnSpc>
              </a:pPr>
              <a:t>5</a:t>
            </a:fld>
            <a:endParaRPr lang="en-US" sz="1200" b="0" strike="noStrike" spc="-1">
              <a:latin typeface="Times New Roman"/>
            </a:endParaRPr>
          </a:p>
        </p:txBody>
      </p:sp>
      <p:sp>
        <p:nvSpPr>
          <p:cNvPr id="658" name="PlaceHolder 2"/>
          <p:cNvSpPr>
            <a:spLocks noGrp="1" noRot="1" noChangeAspect="1"/>
          </p:cNvSpPr>
          <p:nvPr>
            <p:ph type="sldImg"/>
          </p:nvPr>
        </p:nvSpPr>
        <p:spPr>
          <a:xfrm>
            <a:off x="1143000" y="685800"/>
            <a:ext cx="4571640" cy="3428640"/>
          </a:xfrm>
          <a:prstGeom prst="rect">
            <a:avLst/>
          </a:prstGeom>
        </p:spPr>
      </p:sp>
      <p:sp>
        <p:nvSpPr>
          <p:cNvPr id="659" name="PlaceHolder 3"/>
          <p:cNvSpPr>
            <a:spLocks noGrp="1"/>
          </p:cNvSpPr>
          <p:nvPr>
            <p:ph type="body"/>
          </p:nvPr>
        </p:nvSpPr>
        <p:spPr>
          <a:xfrm>
            <a:off x="913680" y="4342680"/>
            <a:ext cx="5030280" cy="411552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3225796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F7FD1B64-A160-4444-9EB2-280598275D2F}" type="slidenum">
              <a:rPr lang="en-US" sz="1200" b="0" strike="noStrike" spc="-1">
                <a:latin typeface="Times New Roman"/>
              </a:rPr>
              <a:pPr algn="r">
                <a:lnSpc>
                  <a:spcPct val="100000"/>
                </a:lnSpc>
              </a:pPr>
              <a:t>24</a:t>
            </a:fld>
            <a:endParaRPr lang="en-US" sz="1200" b="0" strike="noStrike" spc="-1">
              <a:latin typeface="Times New Roman"/>
            </a:endParaRPr>
          </a:p>
        </p:txBody>
      </p:sp>
      <p:sp>
        <p:nvSpPr>
          <p:cNvPr id="661" name="PlaceHolder 2"/>
          <p:cNvSpPr>
            <a:spLocks noGrp="1" noRot="1" noChangeAspect="1"/>
          </p:cNvSpPr>
          <p:nvPr>
            <p:ph type="sldImg"/>
          </p:nvPr>
        </p:nvSpPr>
        <p:spPr>
          <a:xfrm>
            <a:off x="1143000" y="685800"/>
            <a:ext cx="4571640" cy="3428640"/>
          </a:xfrm>
          <a:prstGeom prst="rect">
            <a:avLst/>
          </a:prstGeom>
        </p:spPr>
      </p:sp>
      <p:sp>
        <p:nvSpPr>
          <p:cNvPr id="662"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1531515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CB48B024-D50F-44CA-AB76-7C8D76D79CB1}" type="slidenum">
              <a:rPr lang="en-US" sz="1200" b="0" strike="noStrike" spc="-1">
                <a:latin typeface="Times New Roman"/>
              </a:rPr>
              <a:pPr algn="r">
                <a:lnSpc>
                  <a:spcPct val="100000"/>
                </a:lnSpc>
              </a:pPr>
              <a:t>26</a:t>
            </a:fld>
            <a:endParaRPr lang="en-US" sz="1200" b="0" strike="noStrike" spc="-1">
              <a:latin typeface="Times New Roman"/>
            </a:endParaRPr>
          </a:p>
        </p:txBody>
      </p:sp>
      <p:sp>
        <p:nvSpPr>
          <p:cNvPr id="664" name="PlaceHolder 2"/>
          <p:cNvSpPr>
            <a:spLocks noGrp="1" noRot="1" noChangeAspect="1"/>
          </p:cNvSpPr>
          <p:nvPr>
            <p:ph type="sldImg"/>
          </p:nvPr>
        </p:nvSpPr>
        <p:spPr>
          <a:xfrm>
            <a:off x="1143000" y="685800"/>
            <a:ext cx="4571640" cy="3428640"/>
          </a:xfrm>
          <a:prstGeom prst="rect">
            <a:avLst/>
          </a:prstGeom>
        </p:spPr>
      </p:sp>
      <p:sp>
        <p:nvSpPr>
          <p:cNvPr id="665"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894919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1009E8E4-98F8-4F45-8751-009CFA129153}" type="slidenum">
              <a:rPr lang="en-US" sz="1200" b="0" strike="noStrike" spc="-1">
                <a:latin typeface="Times New Roman"/>
              </a:rPr>
              <a:pPr algn="r">
                <a:lnSpc>
                  <a:spcPct val="100000"/>
                </a:lnSpc>
              </a:pPr>
              <a:t>27</a:t>
            </a:fld>
            <a:endParaRPr lang="en-US" sz="1200" b="0" strike="noStrike" spc="-1">
              <a:latin typeface="Times New Roman"/>
            </a:endParaRPr>
          </a:p>
        </p:txBody>
      </p:sp>
      <p:sp>
        <p:nvSpPr>
          <p:cNvPr id="667" name="PlaceHolder 2"/>
          <p:cNvSpPr>
            <a:spLocks noGrp="1" noRot="1" noChangeAspect="1"/>
          </p:cNvSpPr>
          <p:nvPr>
            <p:ph type="sldImg"/>
          </p:nvPr>
        </p:nvSpPr>
        <p:spPr>
          <a:xfrm>
            <a:off x="1143000" y="685800"/>
            <a:ext cx="4571640" cy="3428640"/>
          </a:xfrm>
          <a:prstGeom prst="rect">
            <a:avLst/>
          </a:prstGeom>
        </p:spPr>
      </p:sp>
      <p:sp>
        <p:nvSpPr>
          <p:cNvPr id="668"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2946086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extShape 1"/>
          <p:cNvSpPr txBox="1"/>
          <p:nvPr/>
        </p:nvSpPr>
        <p:spPr>
          <a:xfrm>
            <a:off x="3884760" y="8685360"/>
            <a:ext cx="2971440" cy="456840"/>
          </a:xfrm>
          <a:prstGeom prst="rect">
            <a:avLst/>
          </a:prstGeom>
          <a:noFill/>
          <a:ln w="0">
            <a:noFill/>
          </a:ln>
        </p:spPr>
        <p:txBody>
          <a:bodyPr anchor="b">
            <a:noAutofit/>
          </a:bodyPr>
          <a:lstStyle/>
          <a:p>
            <a:pPr algn="r">
              <a:lnSpc>
                <a:spcPct val="100000"/>
              </a:lnSpc>
            </a:pPr>
            <a:fld id="{ABBAFD16-7248-47D9-9F99-9F6875CA722E}" type="slidenum">
              <a:rPr lang="en-US" sz="1200" b="0" strike="noStrike" spc="-1">
                <a:latin typeface="Times New Roman"/>
              </a:rPr>
              <a:pPr algn="r">
                <a:lnSpc>
                  <a:spcPct val="100000"/>
                </a:lnSpc>
              </a:pPr>
              <a:t>28</a:t>
            </a:fld>
            <a:endParaRPr lang="en-US" sz="1200" b="0" strike="noStrike" spc="-1">
              <a:latin typeface="Times New Roman"/>
            </a:endParaRPr>
          </a:p>
        </p:txBody>
      </p:sp>
      <p:sp>
        <p:nvSpPr>
          <p:cNvPr id="670" name="PlaceHolder 2"/>
          <p:cNvSpPr>
            <a:spLocks noGrp="1" noRot="1" noChangeAspect="1"/>
          </p:cNvSpPr>
          <p:nvPr>
            <p:ph type="sldImg"/>
          </p:nvPr>
        </p:nvSpPr>
        <p:spPr>
          <a:xfrm>
            <a:off x="1143000" y="685800"/>
            <a:ext cx="4571640" cy="3428640"/>
          </a:xfrm>
          <a:prstGeom prst="rect">
            <a:avLst/>
          </a:prstGeom>
        </p:spPr>
      </p:sp>
      <p:sp>
        <p:nvSpPr>
          <p:cNvPr id="671"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3082331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7" name="PlaceHolder 2"/>
          <p:cNvSpPr>
            <a:spLocks noGrp="1"/>
          </p:cNvSpPr>
          <p:nvPr>
            <p:ph type="body"/>
          </p:nvPr>
        </p:nvSpPr>
        <p:spPr>
          <a:xfrm>
            <a:off x="457200" y="1600200"/>
            <a:ext cx="822924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8" name="PlaceHolder 3"/>
          <p:cNvSpPr>
            <a:spLocks noGrp="1"/>
          </p:cNvSpPr>
          <p:nvPr>
            <p:ph type="body"/>
          </p:nvPr>
        </p:nvSpPr>
        <p:spPr>
          <a:xfrm>
            <a:off x="457200" y="3964320"/>
            <a:ext cx="822924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31"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32" name="PlaceHolder 4"/>
          <p:cNvSpPr>
            <a:spLocks noGrp="1"/>
          </p:cNvSpPr>
          <p:nvPr>
            <p:ph type="body"/>
          </p:nvPr>
        </p:nvSpPr>
        <p:spPr>
          <a:xfrm>
            <a:off x="457200" y="396432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33" name="PlaceHolder 5"/>
          <p:cNvSpPr>
            <a:spLocks noGrp="1"/>
          </p:cNvSpPr>
          <p:nvPr>
            <p:ph type="body"/>
          </p:nvPr>
        </p:nvSpPr>
        <p:spPr>
          <a:xfrm>
            <a:off x="4674240" y="396432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 name="PlaceHolder 2"/>
          <p:cNvSpPr>
            <a:spLocks noGrp="1"/>
          </p:cNvSpPr>
          <p:nvPr>
            <p:ph type="body"/>
          </p:nvPr>
        </p:nvSpPr>
        <p:spPr>
          <a:xfrm>
            <a:off x="457200" y="160020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36" name="PlaceHolder 3"/>
          <p:cNvSpPr>
            <a:spLocks noGrp="1"/>
          </p:cNvSpPr>
          <p:nvPr>
            <p:ph type="body"/>
          </p:nvPr>
        </p:nvSpPr>
        <p:spPr>
          <a:xfrm>
            <a:off x="3239640" y="160020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37" name="PlaceHolder 4"/>
          <p:cNvSpPr>
            <a:spLocks noGrp="1"/>
          </p:cNvSpPr>
          <p:nvPr>
            <p:ph type="body"/>
          </p:nvPr>
        </p:nvSpPr>
        <p:spPr>
          <a:xfrm>
            <a:off x="6022080" y="160020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38" name="PlaceHolder 5"/>
          <p:cNvSpPr>
            <a:spLocks noGrp="1"/>
          </p:cNvSpPr>
          <p:nvPr>
            <p:ph type="body"/>
          </p:nvPr>
        </p:nvSpPr>
        <p:spPr>
          <a:xfrm>
            <a:off x="457200" y="396432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39" name="PlaceHolder 6"/>
          <p:cNvSpPr>
            <a:spLocks noGrp="1"/>
          </p:cNvSpPr>
          <p:nvPr>
            <p:ph type="body"/>
          </p:nvPr>
        </p:nvSpPr>
        <p:spPr>
          <a:xfrm>
            <a:off x="3239640" y="396432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40" name="PlaceHolder 7"/>
          <p:cNvSpPr>
            <a:spLocks noGrp="1"/>
          </p:cNvSpPr>
          <p:nvPr>
            <p:ph type="body"/>
          </p:nvPr>
        </p:nvSpPr>
        <p:spPr>
          <a:xfrm>
            <a:off x="6022080" y="396432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 name="PlaceHolder 2"/>
          <p:cNvSpPr>
            <a:spLocks noGrp="1"/>
          </p:cNvSpPr>
          <p:nvPr>
            <p:ph type="subTitle"/>
          </p:nvPr>
        </p:nvSpPr>
        <p:spPr>
          <a:xfrm>
            <a:off x="457200" y="1600200"/>
            <a:ext cx="8229240" cy="45255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 name="PlaceHolder 2"/>
          <p:cNvSpPr>
            <a:spLocks noGrp="1"/>
          </p:cNvSpPr>
          <p:nvPr>
            <p:ph type="body"/>
          </p:nvPr>
        </p:nvSpPr>
        <p:spPr>
          <a:xfrm>
            <a:off x="457200" y="1600200"/>
            <a:ext cx="8229240" cy="4525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 name="PlaceHolder 2"/>
          <p:cNvSpPr>
            <a:spLocks noGrp="1"/>
          </p:cNvSpPr>
          <p:nvPr>
            <p:ph type="body"/>
          </p:nvPr>
        </p:nvSpPr>
        <p:spPr>
          <a:xfrm>
            <a:off x="457200" y="1600200"/>
            <a:ext cx="4015800" cy="4525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52" name="PlaceHolder 3"/>
          <p:cNvSpPr>
            <a:spLocks noGrp="1"/>
          </p:cNvSpPr>
          <p:nvPr>
            <p:ph type="body"/>
          </p:nvPr>
        </p:nvSpPr>
        <p:spPr>
          <a:xfrm>
            <a:off x="4674240" y="1600200"/>
            <a:ext cx="4015800" cy="4525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74680"/>
            <a:ext cx="8229240" cy="52977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6"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57" name="PlaceHolder 3"/>
          <p:cNvSpPr>
            <a:spLocks noGrp="1"/>
          </p:cNvSpPr>
          <p:nvPr>
            <p:ph type="body"/>
          </p:nvPr>
        </p:nvSpPr>
        <p:spPr>
          <a:xfrm>
            <a:off x="4674240" y="1600200"/>
            <a:ext cx="4015800" cy="4525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58" name="PlaceHolder 4"/>
          <p:cNvSpPr>
            <a:spLocks noGrp="1"/>
          </p:cNvSpPr>
          <p:nvPr>
            <p:ph type="body"/>
          </p:nvPr>
        </p:nvSpPr>
        <p:spPr>
          <a:xfrm>
            <a:off x="457200" y="396432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 name="PlaceHolder 2"/>
          <p:cNvSpPr>
            <a:spLocks noGrp="1"/>
          </p:cNvSpPr>
          <p:nvPr>
            <p:ph type="subTitle"/>
          </p:nvPr>
        </p:nvSpPr>
        <p:spPr>
          <a:xfrm>
            <a:off x="457200" y="1600200"/>
            <a:ext cx="8229240" cy="45255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type="body"/>
          </p:nvPr>
        </p:nvSpPr>
        <p:spPr>
          <a:xfrm>
            <a:off x="457200" y="1600200"/>
            <a:ext cx="4015800" cy="4525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61"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62" name="PlaceHolder 4"/>
          <p:cNvSpPr>
            <a:spLocks noGrp="1"/>
          </p:cNvSpPr>
          <p:nvPr>
            <p:ph type="body"/>
          </p:nvPr>
        </p:nvSpPr>
        <p:spPr>
          <a:xfrm>
            <a:off x="4674240" y="396432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4"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65"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66" name="PlaceHolder 4"/>
          <p:cNvSpPr>
            <a:spLocks noGrp="1"/>
          </p:cNvSpPr>
          <p:nvPr>
            <p:ph type="body"/>
          </p:nvPr>
        </p:nvSpPr>
        <p:spPr>
          <a:xfrm>
            <a:off x="457200" y="3964320"/>
            <a:ext cx="822924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8" name="PlaceHolder 2"/>
          <p:cNvSpPr>
            <a:spLocks noGrp="1"/>
          </p:cNvSpPr>
          <p:nvPr>
            <p:ph type="body"/>
          </p:nvPr>
        </p:nvSpPr>
        <p:spPr>
          <a:xfrm>
            <a:off x="457200" y="1600200"/>
            <a:ext cx="822924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69" name="PlaceHolder 3"/>
          <p:cNvSpPr>
            <a:spLocks noGrp="1"/>
          </p:cNvSpPr>
          <p:nvPr>
            <p:ph type="body"/>
          </p:nvPr>
        </p:nvSpPr>
        <p:spPr>
          <a:xfrm>
            <a:off x="457200" y="3964320"/>
            <a:ext cx="822924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72"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73" name="PlaceHolder 4"/>
          <p:cNvSpPr>
            <a:spLocks noGrp="1"/>
          </p:cNvSpPr>
          <p:nvPr>
            <p:ph type="body"/>
          </p:nvPr>
        </p:nvSpPr>
        <p:spPr>
          <a:xfrm>
            <a:off x="457200" y="396432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74" name="PlaceHolder 5"/>
          <p:cNvSpPr>
            <a:spLocks noGrp="1"/>
          </p:cNvSpPr>
          <p:nvPr>
            <p:ph type="body"/>
          </p:nvPr>
        </p:nvSpPr>
        <p:spPr>
          <a:xfrm>
            <a:off x="4674240" y="396432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6" name="PlaceHolder 2"/>
          <p:cNvSpPr>
            <a:spLocks noGrp="1"/>
          </p:cNvSpPr>
          <p:nvPr>
            <p:ph type="body"/>
          </p:nvPr>
        </p:nvSpPr>
        <p:spPr>
          <a:xfrm>
            <a:off x="457200" y="160020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77" name="PlaceHolder 3"/>
          <p:cNvSpPr>
            <a:spLocks noGrp="1"/>
          </p:cNvSpPr>
          <p:nvPr>
            <p:ph type="body"/>
          </p:nvPr>
        </p:nvSpPr>
        <p:spPr>
          <a:xfrm>
            <a:off x="3239640" y="160020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78" name="PlaceHolder 4"/>
          <p:cNvSpPr>
            <a:spLocks noGrp="1"/>
          </p:cNvSpPr>
          <p:nvPr>
            <p:ph type="body"/>
          </p:nvPr>
        </p:nvSpPr>
        <p:spPr>
          <a:xfrm>
            <a:off x="6022080" y="160020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79" name="PlaceHolder 5"/>
          <p:cNvSpPr>
            <a:spLocks noGrp="1"/>
          </p:cNvSpPr>
          <p:nvPr>
            <p:ph type="body"/>
          </p:nvPr>
        </p:nvSpPr>
        <p:spPr>
          <a:xfrm>
            <a:off x="457200" y="396432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80" name="PlaceHolder 6"/>
          <p:cNvSpPr>
            <a:spLocks noGrp="1"/>
          </p:cNvSpPr>
          <p:nvPr>
            <p:ph type="body"/>
          </p:nvPr>
        </p:nvSpPr>
        <p:spPr>
          <a:xfrm>
            <a:off x="3239640" y="396432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81" name="PlaceHolder 7"/>
          <p:cNvSpPr>
            <a:spLocks noGrp="1"/>
          </p:cNvSpPr>
          <p:nvPr>
            <p:ph type="body"/>
          </p:nvPr>
        </p:nvSpPr>
        <p:spPr>
          <a:xfrm>
            <a:off x="6022080" y="396432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9" name="PlaceHolder 2"/>
          <p:cNvSpPr>
            <a:spLocks noGrp="1"/>
          </p:cNvSpPr>
          <p:nvPr>
            <p:ph type="subTitle"/>
          </p:nvPr>
        </p:nvSpPr>
        <p:spPr>
          <a:xfrm>
            <a:off x="457200" y="1600200"/>
            <a:ext cx="8229240" cy="45255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91" name="PlaceHolder 2"/>
          <p:cNvSpPr>
            <a:spLocks noGrp="1"/>
          </p:cNvSpPr>
          <p:nvPr>
            <p:ph type="body"/>
          </p:nvPr>
        </p:nvSpPr>
        <p:spPr>
          <a:xfrm>
            <a:off x="457200" y="1600200"/>
            <a:ext cx="8229240" cy="4525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93" name="PlaceHolder 2"/>
          <p:cNvSpPr>
            <a:spLocks noGrp="1"/>
          </p:cNvSpPr>
          <p:nvPr>
            <p:ph type="body"/>
          </p:nvPr>
        </p:nvSpPr>
        <p:spPr>
          <a:xfrm>
            <a:off x="457200" y="1600200"/>
            <a:ext cx="4015800" cy="4525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94" name="PlaceHolder 3"/>
          <p:cNvSpPr>
            <a:spLocks noGrp="1"/>
          </p:cNvSpPr>
          <p:nvPr>
            <p:ph type="body"/>
          </p:nvPr>
        </p:nvSpPr>
        <p:spPr>
          <a:xfrm>
            <a:off x="4674240" y="1600200"/>
            <a:ext cx="4015800" cy="4525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 name="PlaceHolder 2"/>
          <p:cNvSpPr>
            <a:spLocks noGrp="1"/>
          </p:cNvSpPr>
          <p:nvPr>
            <p:ph type="body"/>
          </p:nvPr>
        </p:nvSpPr>
        <p:spPr>
          <a:xfrm>
            <a:off x="457200" y="1600200"/>
            <a:ext cx="8229240" cy="4525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457200" y="274680"/>
            <a:ext cx="8229240" cy="52977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98"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99" name="PlaceHolder 3"/>
          <p:cNvSpPr>
            <a:spLocks noGrp="1"/>
          </p:cNvSpPr>
          <p:nvPr>
            <p:ph type="body"/>
          </p:nvPr>
        </p:nvSpPr>
        <p:spPr>
          <a:xfrm>
            <a:off x="4674240" y="1600200"/>
            <a:ext cx="4015800" cy="4525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00" name="PlaceHolder 4"/>
          <p:cNvSpPr>
            <a:spLocks noGrp="1"/>
          </p:cNvSpPr>
          <p:nvPr>
            <p:ph type="body"/>
          </p:nvPr>
        </p:nvSpPr>
        <p:spPr>
          <a:xfrm>
            <a:off x="457200" y="396432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2" name="PlaceHolder 2"/>
          <p:cNvSpPr>
            <a:spLocks noGrp="1"/>
          </p:cNvSpPr>
          <p:nvPr>
            <p:ph type="body"/>
          </p:nvPr>
        </p:nvSpPr>
        <p:spPr>
          <a:xfrm>
            <a:off x="457200" y="1600200"/>
            <a:ext cx="4015800" cy="4525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03"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04" name="PlaceHolder 4"/>
          <p:cNvSpPr>
            <a:spLocks noGrp="1"/>
          </p:cNvSpPr>
          <p:nvPr>
            <p:ph type="body"/>
          </p:nvPr>
        </p:nvSpPr>
        <p:spPr>
          <a:xfrm>
            <a:off x="4674240" y="396432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6"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07"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08" name="PlaceHolder 4"/>
          <p:cNvSpPr>
            <a:spLocks noGrp="1"/>
          </p:cNvSpPr>
          <p:nvPr>
            <p:ph type="body"/>
          </p:nvPr>
        </p:nvSpPr>
        <p:spPr>
          <a:xfrm>
            <a:off x="457200" y="3964320"/>
            <a:ext cx="822924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0" name="PlaceHolder 2"/>
          <p:cNvSpPr>
            <a:spLocks noGrp="1"/>
          </p:cNvSpPr>
          <p:nvPr>
            <p:ph type="body"/>
          </p:nvPr>
        </p:nvSpPr>
        <p:spPr>
          <a:xfrm>
            <a:off x="457200" y="1600200"/>
            <a:ext cx="822924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11" name="PlaceHolder 3"/>
          <p:cNvSpPr>
            <a:spLocks noGrp="1"/>
          </p:cNvSpPr>
          <p:nvPr>
            <p:ph type="body"/>
          </p:nvPr>
        </p:nvSpPr>
        <p:spPr>
          <a:xfrm>
            <a:off x="457200" y="3964320"/>
            <a:ext cx="822924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3"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14"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15" name="PlaceHolder 4"/>
          <p:cNvSpPr>
            <a:spLocks noGrp="1"/>
          </p:cNvSpPr>
          <p:nvPr>
            <p:ph type="body"/>
          </p:nvPr>
        </p:nvSpPr>
        <p:spPr>
          <a:xfrm>
            <a:off x="457200" y="396432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16" name="PlaceHolder 5"/>
          <p:cNvSpPr>
            <a:spLocks noGrp="1"/>
          </p:cNvSpPr>
          <p:nvPr>
            <p:ph type="body"/>
          </p:nvPr>
        </p:nvSpPr>
        <p:spPr>
          <a:xfrm>
            <a:off x="4674240" y="396432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8" name="PlaceHolder 2"/>
          <p:cNvSpPr>
            <a:spLocks noGrp="1"/>
          </p:cNvSpPr>
          <p:nvPr>
            <p:ph type="body"/>
          </p:nvPr>
        </p:nvSpPr>
        <p:spPr>
          <a:xfrm>
            <a:off x="457200" y="160020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19" name="PlaceHolder 3"/>
          <p:cNvSpPr>
            <a:spLocks noGrp="1"/>
          </p:cNvSpPr>
          <p:nvPr>
            <p:ph type="body"/>
          </p:nvPr>
        </p:nvSpPr>
        <p:spPr>
          <a:xfrm>
            <a:off x="3239640" y="160020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20" name="PlaceHolder 4"/>
          <p:cNvSpPr>
            <a:spLocks noGrp="1"/>
          </p:cNvSpPr>
          <p:nvPr>
            <p:ph type="body"/>
          </p:nvPr>
        </p:nvSpPr>
        <p:spPr>
          <a:xfrm>
            <a:off x="6022080" y="160020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21" name="PlaceHolder 5"/>
          <p:cNvSpPr>
            <a:spLocks noGrp="1"/>
          </p:cNvSpPr>
          <p:nvPr>
            <p:ph type="body"/>
          </p:nvPr>
        </p:nvSpPr>
        <p:spPr>
          <a:xfrm>
            <a:off x="457200" y="396432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22" name="PlaceHolder 6"/>
          <p:cNvSpPr>
            <a:spLocks noGrp="1"/>
          </p:cNvSpPr>
          <p:nvPr>
            <p:ph type="body"/>
          </p:nvPr>
        </p:nvSpPr>
        <p:spPr>
          <a:xfrm>
            <a:off x="3239640" y="396432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23" name="PlaceHolder 7"/>
          <p:cNvSpPr>
            <a:spLocks noGrp="1"/>
          </p:cNvSpPr>
          <p:nvPr>
            <p:ph type="body"/>
          </p:nvPr>
        </p:nvSpPr>
        <p:spPr>
          <a:xfrm>
            <a:off x="6022080" y="396432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1" name="PlaceHolder 2"/>
          <p:cNvSpPr>
            <a:spLocks noGrp="1"/>
          </p:cNvSpPr>
          <p:nvPr>
            <p:ph type="subTitle"/>
          </p:nvPr>
        </p:nvSpPr>
        <p:spPr>
          <a:xfrm>
            <a:off x="457200" y="1600200"/>
            <a:ext cx="8229240" cy="45255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3" name="PlaceHolder 2"/>
          <p:cNvSpPr>
            <a:spLocks noGrp="1"/>
          </p:cNvSpPr>
          <p:nvPr>
            <p:ph type="body"/>
          </p:nvPr>
        </p:nvSpPr>
        <p:spPr>
          <a:xfrm>
            <a:off x="457200" y="1600200"/>
            <a:ext cx="8229240" cy="4525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 name="PlaceHolder 2"/>
          <p:cNvSpPr>
            <a:spLocks noGrp="1"/>
          </p:cNvSpPr>
          <p:nvPr>
            <p:ph type="body"/>
          </p:nvPr>
        </p:nvSpPr>
        <p:spPr>
          <a:xfrm>
            <a:off x="457200" y="1600200"/>
            <a:ext cx="4015800" cy="4525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1" name="PlaceHolder 3"/>
          <p:cNvSpPr>
            <a:spLocks noGrp="1"/>
          </p:cNvSpPr>
          <p:nvPr>
            <p:ph type="body"/>
          </p:nvPr>
        </p:nvSpPr>
        <p:spPr>
          <a:xfrm>
            <a:off x="4674240" y="1600200"/>
            <a:ext cx="4015800" cy="4525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5" name="PlaceHolder 2"/>
          <p:cNvSpPr>
            <a:spLocks noGrp="1"/>
          </p:cNvSpPr>
          <p:nvPr>
            <p:ph type="body"/>
          </p:nvPr>
        </p:nvSpPr>
        <p:spPr>
          <a:xfrm>
            <a:off x="457200" y="1600200"/>
            <a:ext cx="4015800" cy="4525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36" name="PlaceHolder 3"/>
          <p:cNvSpPr>
            <a:spLocks noGrp="1"/>
          </p:cNvSpPr>
          <p:nvPr>
            <p:ph type="body"/>
          </p:nvPr>
        </p:nvSpPr>
        <p:spPr>
          <a:xfrm>
            <a:off x="4674240" y="1600200"/>
            <a:ext cx="4015800" cy="4525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8" name="PlaceHolder 1"/>
          <p:cNvSpPr>
            <a:spLocks noGrp="1"/>
          </p:cNvSpPr>
          <p:nvPr>
            <p:ph type="subTitle"/>
          </p:nvPr>
        </p:nvSpPr>
        <p:spPr>
          <a:xfrm>
            <a:off x="457200" y="274680"/>
            <a:ext cx="8229240" cy="52977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0"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41" name="PlaceHolder 3"/>
          <p:cNvSpPr>
            <a:spLocks noGrp="1"/>
          </p:cNvSpPr>
          <p:nvPr>
            <p:ph type="body"/>
          </p:nvPr>
        </p:nvSpPr>
        <p:spPr>
          <a:xfrm>
            <a:off x="4674240" y="1600200"/>
            <a:ext cx="4015800" cy="4525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42" name="PlaceHolder 4"/>
          <p:cNvSpPr>
            <a:spLocks noGrp="1"/>
          </p:cNvSpPr>
          <p:nvPr>
            <p:ph type="body"/>
          </p:nvPr>
        </p:nvSpPr>
        <p:spPr>
          <a:xfrm>
            <a:off x="457200" y="396432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4" name="PlaceHolder 2"/>
          <p:cNvSpPr>
            <a:spLocks noGrp="1"/>
          </p:cNvSpPr>
          <p:nvPr>
            <p:ph type="body"/>
          </p:nvPr>
        </p:nvSpPr>
        <p:spPr>
          <a:xfrm>
            <a:off x="457200" y="1600200"/>
            <a:ext cx="4015800" cy="4525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45"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46" name="PlaceHolder 4"/>
          <p:cNvSpPr>
            <a:spLocks noGrp="1"/>
          </p:cNvSpPr>
          <p:nvPr>
            <p:ph type="body"/>
          </p:nvPr>
        </p:nvSpPr>
        <p:spPr>
          <a:xfrm>
            <a:off x="4674240" y="396432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8"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49"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50" name="PlaceHolder 4"/>
          <p:cNvSpPr>
            <a:spLocks noGrp="1"/>
          </p:cNvSpPr>
          <p:nvPr>
            <p:ph type="body"/>
          </p:nvPr>
        </p:nvSpPr>
        <p:spPr>
          <a:xfrm>
            <a:off x="457200" y="3964320"/>
            <a:ext cx="822924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2" name="PlaceHolder 2"/>
          <p:cNvSpPr>
            <a:spLocks noGrp="1"/>
          </p:cNvSpPr>
          <p:nvPr>
            <p:ph type="body"/>
          </p:nvPr>
        </p:nvSpPr>
        <p:spPr>
          <a:xfrm>
            <a:off x="457200" y="1600200"/>
            <a:ext cx="822924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53" name="PlaceHolder 3"/>
          <p:cNvSpPr>
            <a:spLocks noGrp="1"/>
          </p:cNvSpPr>
          <p:nvPr>
            <p:ph type="body"/>
          </p:nvPr>
        </p:nvSpPr>
        <p:spPr>
          <a:xfrm>
            <a:off x="457200" y="3964320"/>
            <a:ext cx="822924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5"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56"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57" name="PlaceHolder 4"/>
          <p:cNvSpPr>
            <a:spLocks noGrp="1"/>
          </p:cNvSpPr>
          <p:nvPr>
            <p:ph type="body"/>
          </p:nvPr>
        </p:nvSpPr>
        <p:spPr>
          <a:xfrm>
            <a:off x="457200" y="396432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58" name="PlaceHolder 5"/>
          <p:cNvSpPr>
            <a:spLocks noGrp="1"/>
          </p:cNvSpPr>
          <p:nvPr>
            <p:ph type="body"/>
          </p:nvPr>
        </p:nvSpPr>
        <p:spPr>
          <a:xfrm>
            <a:off x="4674240" y="396432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0" name="PlaceHolder 2"/>
          <p:cNvSpPr>
            <a:spLocks noGrp="1"/>
          </p:cNvSpPr>
          <p:nvPr>
            <p:ph type="body"/>
          </p:nvPr>
        </p:nvSpPr>
        <p:spPr>
          <a:xfrm>
            <a:off x="457200" y="160020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61" name="PlaceHolder 3"/>
          <p:cNvSpPr>
            <a:spLocks noGrp="1"/>
          </p:cNvSpPr>
          <p:nvPr>
            <p:ph type="body"/>
          </p:nvPr>
        </p:nvSpPr>
        <p:spPr>
          <a:xfrm>
            <a:off x="3239640" y="160020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62" name="PlaceHolder 4"/>
          <p:cNvSpPr>
            <a:spLocks noGrp="1"/>
          </p:cNvSpPr>
          <p:nvPr>
            <p:ph type="body"/>
          </p:nvPr>
        </p:nvSpPr>
        <p:spPr>
          <a:xfrm>
            <a:off x="6022080" y="160020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63" name="PlaceHolder 5"/>
          <p:cNvSpPr>
            <a:spLocks noGrp="1"/>
          </p:cNvSpPr>
          <p:nvPr>
            <p:ph type="body"/>
          </p:nvPr>
        </p:nvSpPr>
        <p:spPr>
          <a:xfrm>
            <a:off x="457200" y="396432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64" name="PlaceHolder 6"/>
          <p:cNvSpPr>
            <a:spLocks noGrp="1"/>
          </p:cNvSpPr>
          <p:nvPr>
            <p:ph type="body"/>
          </p:nvPr>
        </p:nvSpPr>
        <p:spPr>
          <a:xfrm>
            <a:off x="3239640" y="396432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65" name="PlaceHolder 7"/>
          <p:cNvSpPr>
            <a:spLocks noGrp="1"/>
          </p:cNvSpPr>
          <p:nvPr>
            <p:ph type="body"/>
          </p:nvPr>
        </p:nvSpPr>
        <p:spPr>
          <a:xfrm>
            <a:off x="6022080" y="396432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3" name="PlaceHolder 2"/>
          <p:cNvSpPr>
            <a:spLocks noGrp="1"/>
          </p:cNvSpPr>
          <p:nvPr>
            <p:ph type="subTitle"/>
          </p:nvPr>
        </p:nvSpPr>
        <p:spPr>
          <a:xfrm>
            <a:off x="457200" y="1600200"/>
            <a:ext cx="8229240" cy="45255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5" name="PlaceHolder 2"/>
          <p:cNvSpPr>
            <a:spLocks noGrp="1"/>
          </p:cNvSpPr>
          <p:nvPr>
            <p:ph type="body"/>
          </p:nvPr>
        </p:nvSpPr>
        <p:spPr>
          <a:xfrm>
            <a:off x="457200" y="1600200"/>
            <a:ext cx="8229240" cy="4525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7" name="PlaceHolder 2"/>
          <p:cNvSpPr>
            <a:spLocks noGrp="1"/>
          </p:cNvSpPr>
          <p:nvPr>
            <p:ph type="body"/>
          </p:nvPr>
        </p:nvSpPr>
        <p:spPr>
          <a:xfrm>
            <a:off x="457200" y="1600200"/>
            <a:ext cx="4015800" cy="4525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78" name="PlaceHolder 3"/>
          <p:cNvSpPr>
            <a:spLocks noGrp="1"/>
          </p:cNvSpPr>
          <p:nvPr>
            <p:ph type="body"/>
          </p:nvPr>
        </p:nvSpPr>
        <p:spPr>
          <a:xfrm>
            <a:off x="4674240" y="1600200"/>
            <a:ext cx="4015800" cy="4525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0" name="PlaceHolder 1"/>
          <p:cNvSpPr>
            <a:spLocks noGrp="1"/>
          </p:cNvSpPr>
          <p:nvPr>
            <p:ph type="subTitle"/>
          </p:nvPr>
        </p:nvSpPr>
        <p:spPr>
          <a:xfrm>
            <a:off x="457200" y="274680"/>
            <a:ext cx="8229240" cy="52977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82"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83" name="PlaceHolder 3"/>
          <p:cNvSpPr>
            <a:spLocks noGrp="1"/>
          </p:cNvSpPr>
          <p:nvPr>
            <p:ph type="body"/>
          </p:nvPr>
        </p:nvSpPr>
        <p:spPr>
          <a:xfrm>
            <a:off x="4674240" y="1600200"/>
            <a:ext cx="4015800" cy="4525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84" name="PlaceHolder 4"/>
          <p:cNvSpPr>
            <a:spLocks noGrp="1"/>
          </p:cNvSpPr>
          <p:nvPr>
            <p:ph type="body"/>
          </p:nvPr>
        </p:nvSpPr>
        <p:spPr>
          <a:xfrm>
            <a:off x="457200" y="396432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86" name="PlaceHolder 2"/>
          <p:cNvSpPr>
            <a:spLocks noGrp="1"/>
          </p:cNvSpPr>
          <p:nvPr>
            <p:ph type="body"/>
          </p:nvPr>
        </p:nvSpPr>
        <p:spPr>
          <a:xfrm>
            <a:off x="457200" y="1600200"/>
            <a:ext cx="4015800" cy="4525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87"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88" name="PlaceHolder 4"/>
          <p:cNvSpPr>
            <a:spLocks noGrp="1"/>
          </p:cNvSpPr>
          <p:nvPr>
            <p:ph type="body"/>
          </p:nvPr>
        </p:nvSpPr>
        <p:spPr>
          <a:xfrm>
            <a:off x="4674240" y="396432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0"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91"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92" name="PlaceHolder 4"/>
          <p:cNvSpPr>
            <a:spLocks noGrp="1"/>
          </p:cNvSpPr>
          <p:nvPr>
            <p:ph type="body"/>
          </p:nvPr>
        </p:nvSpPr>
        <p:spPr>
          <a:xfrm>
            <a:off x="457200" y="3964320"/>
            <a:ext cx="822924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4" name="PlaceHolder 2"/>
          <p:cNvSpPr>
            <a:spLocks noGrp="1"/>
          </p:cNvSpPr>
          <p:nvPr>
            <p:ph type="body"/>
          </p:nvPr>
        </p:nvSpPr>
        <p:spPr>
          <a:xfrm>
            <a:off x="457200" y="1600200"/>
            <a:ext cx="822924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95" name="PlaceHolder 3"/>
          <p:cNvSpPr>
            <a:spLocks noGrp="1"/>
          </p:cNvSpPr>
          <p:nvPr>
            <p:ph type="body"/>
          </p:nvPr>
        </p:nvSpPr>
        <p:spPr>
          <a:xfrm>
            <a:off x="457200" y="3964320"/>
            <a:ext cx="822924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7"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98"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99" name="PlaceHolder 4"/>
          <p:cNvSpPr>
            <a:spLocks noGrp="1"/>
          </p:cNvSpPr>
          <p:nvPr>
            <p:ph type="body"/>
          </p:nvPr>
        </p:nvSpPr>
        <p:spPr>
          <a:xfrm>
            <a:off x="457200" y="396432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00" name="PlaceHolder 5"/>
          <p:cNvSpPr>
            <a:spLocks noGrp="1"/>
          </p:cNvSpPr>
          <p:nvPr>
            <p:ph type="body"/>
          </p:nvPr>
        </p:nvSpPr>
        <p:spPr>
          <a:xfrm>
            <a:off x="4674240" y="396432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4680"/>
            <a:ext cx="8229240" cy="52977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2" name="PlaceHolder 2"/>
          <p:cNvSpPr>
            <a:spLocks noGrp="1"/>
          </p:cNvSpPr>
          <p:nvPr>
            <p:ph type="body"/>
          </p:nvPr>
        </p:nvSpPr>
        <p:spPr>
          <a:xfrm>
            <a:off x="457200" y="160020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03" name="PlaceHolder 3"/>
          <p:cNvSpPr>
            <a:spLocks noGrp="1"/>
          </p:cNvSpPr>
          <p:nvPr>
            <p:ph type="body"/>
          </p:nvPr>
        </p:nvSpPr>
        <p:spPr>
          <a:xfrm>
            <a:off x="3239640" y="160020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04" name="PlaceHolder 4"/>
          <p:cNvSpPr>
            <a:spLocks noGrp="1"/>
          </p:cNvSpPr>
          <p:nvPr>
            <p:ph type="body"/>
          </p:nvPr>
        </p:nvSpPr>
        <p:spPr>
          <a:xfrm>
            <a:off x="6022080" y="160020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05" name="PlaceHolder 5"/>
          <p:cNvSpPr>
            <a:spLocks noGrp="1"/>
          </p:cNvSpPr>
          <p:nvPr>
            <p:ph type="body"/>
          </p:nvPr>
        </p:nvSpPr>
        <p:spPr>
          <a:xfrm>
            <a:off x="457200" y="396432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06" name="PlaceHolder 6"/>
          <p:cNvSpPr>
            <a:spLocks noGrp="1"/>
          </p:cNvSpPr>
          <p:nvPr>
            <p:ph type="body"/>
          </p:nvPr>
        </p:nvSpPr>
        <p:spPr>
          <a:xfrm>
            <a:off x="3239640" y="396432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07" name="PlaceHolder 7"/>
          <p:cNvSpPr>
            <a:spLocks noGrp="1"/>
          </p:cNvSpPr>
          <p:nvPr>
            <p:ph type="body"/>
          </p:nvPr>
        </p:nvSpPr>
        <p:spPr>
          <a:xfrm>
            <a:off x="6022080" y="396432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4" name="PlaceHolder 2"/>
          <p:cNvSpPr>
            <a:spLocks noGrp="1"/>
          </p:cNvSpPr>
          <p:nvPr>
            <p:ph type="subTitle"/>
          </p:nvPr>
        </p:nvSpPr>
        <p:spPr>
          <a:xfrm>
            <a:off x="457200" y="1600200"/>
            <a:ext cx="8229240" cy="45255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6" name="PlaceHolder 2"/>
          <p:cNvSpPr>
            <a:spLocks noGrp="1"/>
          </p:cNvSpPr>
          <p:nvPr>
            <p:ph type="body"/>
          </p:nvPr>
        </p:nvSpPr>
        <p:spPr>
          <a:xfrm>
            <a:off x="457200" y="1600200"/>
            <a:ext cx="8229240" cy="4525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8" name="PlaceHolder 2"/>
          <p:cNvSpPr>
            <a:spLocks noGrp="1"/>
          </p:cNvSpPr>
          <p:nvPr>
            <p:ph type="body"/>
          </p:nvPr>
        </p:nvSpPr>
        <p:spPr>
          <a:xfrm>
            <a:off x="457200" y="1600200"/>
            <a:ext cx="4015800" cy="4525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19" name="PlaceHolder 3"/>
          <p:cNvSpPr>
            <a:spLocks noGrp="1"/>
          </p:cNvSpPr>
          <p:nvPr>
            <p:ph type="body"/>
          </p:nvPr>
        </p:nvSpPr>
        <p:spPr>
          <a:xfrm>
            <a:off x="4674240" y="1600200"/>
            <a:ext cx="4015800" cy="4525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21" name="PlaceHolder 1"/>
          <p:cNvSpPr>
            <a:spLocks noGrp="1"/>
          </p:cNvSpPr>
          <p:nvPr>
            <p:ph type="subTitle"/>
          </p:nvPr>
        </p:nvSpPr>
        <p:spPr>
          <a:xfrm>
            <a:off x="457200" y="274680"/>
            <a:ext cx="8229240" cy="52977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3"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24" name="PlaceHolder 3"/>
          <p:cNvSpPr>
            <a:spLocks noGrp="1"/>
          </p:cNvSpPr>
          <p:nvPr>
            <p:ph type="body"/>
          </p:nvPr>
        </p:nvSpPr>
        <p:spPr>
          <a:xfrm>
            <a:off x="4674240" y="1600200"/>
            <a:ext cx="4015800" cy="4525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25" name="PlaceHolder 4"/>
          <p:cNvSpPr>
            <a:spLocks noGrp="1"/>
          </p:cNvSpPr>
          <p:nvPr>
            <p:ph type="body"/>
          </p:nvPr>
        </p:nvSpPr>
        <p:spPr>
          <a:xfrm>
            <a:off x="457200" y="396432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7" name="PlaceHolder 2"/>
          <p:cNvSpPr>
            <a:spLocks noGrp="1"/>
          </p:cNvSpPr>
          <p:nvPr>
            <p:ph type="body"/>
          </p:nvPr>
        </p:nvSpPr>
        <p:spPr>
          <a:xfrm>
            <a:off x="457200" y="1600200"/>
            <a:ext cx="4015800" cy="4525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28"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29" name="PlaceHolder 4"/>
          <p:cNvSpPr>
            <a:spLocks noGrp="1"/>
          </p:cNvSpPr>
          <p:nvPr>
            <p:ph type="body"/>
          </p:nvPr>
        </p:nvSpPr>
        <p:spPr>
          <a:xfrm>
            <a:off x="4674240" y="396432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1"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32"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33" name="PlaceHolder 4"/>
          <p:cNvSpPr>
            <a:spLocks noGrp="1"/>
          </p:cNvSpPr>
          <p:nvPr>
            <p:ph type="body"/>
          </p:nvPr>
        </p:nvSpPr>
        <p:spPr>
          <a:xfrm>
            <a:off x="457200" y="3964320"/>
            <a:ext cx="822924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6" name="PlaceHolder 3"/>
          <p:cNvSpPr>
            <a:spLocks noGrp="1"/>
          </p:cNvSpPr>
          <p:nvPr>
            <p:ph type="body"/>
          </p:nvPr>
        </p:nvSpPr>
        <p:spPr>
          <a:xfrm>
            <a:off x="4674240" y="1600200"/>
            <a:ext cx="4015800" cy="4525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17" name="PlaceHolder 4"/>
          <p:cNvSpPr>
            <a:spLocks noGrp="1"/>
          </p:cNvSpPr>
          <p:nvPr>
            <p:ph type="body"/>
          </p:nvPr>
        </p:nvSpPr>
        <p:spPr>
          <a:xfrm>
            <a:off x="457200" y="396432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5" name="PlaceHolder 2"/>
          <p:cNvSpPr>
            <a:spLocks noGrp="1"/>
          </p:cNvSpPr>
          <p:nvPr>
            <p:ph type="body"/>
          </p:nvPr>
        </p:nvSpPr>
        <p:spPr>
          <a:xfrm>
            <a:off x="457200" y="1600200"/>
            <a:ext cx="822924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36" name="PlaceHolder 3"/>
          <p:cNvSpPr>
            <a:spLocks noGrp="1"/>
          </p:cNvSpPr>
          <p:nvPr>
            <p:ph type="body"/>
          </p:nvPr>
        </p:nvSpPr>
        <p:spPr>
          <a:xfrm>
            <a:off x="457200" y="3964320"/>
            <a:ext cx="822924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8"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39"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40" name="PlaceHolder 4"/>
          <p:cNvSpPr>
            <a:spLocks noGrp="1"/>
          </p:cNvSpPr>
          <p:nvPr>
            <p:ph type="body"/>
          </p:nvPr>
        </p:nvSpPr>
        <p:spPr>
          <a:xfrm>
            <a:off x="457200" y="396432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41" name="PlaceHolder 5"/>
          <p:cNvSpPr>
            <a:spLocks noGrp="1"/>
          </p:cNvSpPr>
          <p:nvPr>
            <p:ph type="body"/>
          </p:nvPr>
        </p:nvSpPr>
        <p:spPr>
          <a:xfrm>
            <a:off x="4674240" y="396432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3" name="PlaceHolder 2"/>
          <p:cNvSpPr>
            <a:spLocks noGrp="1"/>
          </p:cNvSpPr>
          <p:nvPr>
            <p:ph type="body"/>
          </p:nvPr>
        </p:nvSpPr>
        <p:spPr>
          <a:xfrm>
            <a:off x="457200" y="160020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44" name="PlaceHolder 3"/>
          <p:cNvSpPr>
            <a:spLocks noGrp="1"/>
          </p:cNvSpPr>
          <p:nvPr>
            <p:ph type="body"/>
          </p:nvPr>
        </p:nvSpPr>
        <p:spPr>
          <a:xfrm>
            <a:off x="3239640" y="160020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45" name="PlaceHolder 4"/>
          <p:cNvSpPr>
            <a:spLocks noGrp="1"/>
          </p:cNvSpPr>
          <p:nvPr>
            <p:ph type="body"/>
          </p:nvPr>
        </p:nvSpPr>
        <p:spPr>
          <a:xfrm>
            <a:off x="6022080" y="160020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46" name="PlaceHolder 5"/>
          <p:cNvSpPr>
            <a:spLocks noGrp="1"/>
          </p:cNvSpPr>
          <p:nvPr>
            <p:ph type="body"/>
          </p:nvPr>
        </p:nvSpPr>
        <p:spPr>
          <a:xfrm>
            <a:off x="457200" y="396432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47" name="PlaceHolder 6"/>
          <p:cNvSpPr>
            <a:spLocks noGrp="1"/>
          </p:cNvSpPr>
          <p:nvPr>
            <p:ph type="body"/>
          </p:nvPr>
        </p:nvSpPr>
        <p:spPr>
          <a:xfrm>
            <a:off x="3239640" y="396432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48" name="PlaceHolder 7"/>
          <p:cNvSpPr>
            <a:spLocks noGrp="1"/>
          </p:cNvSpPr>
          <p:nvPr>
            <p:ph type="body"/>
          </p:nvPr>
        </p:nvSpPr>
        <p:spPr>
          <a:xfrm>
            <a:off x="6022080" y="396432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5" name="PlaceHolder 2"/>
          <p:cNvSpPr>
            <a:spLocks noGrp="1"/>
          </p:cNvSpPr>
          <p:nvPr>
            <p:ph type="subTitle"/>
          </p:nvPr>
        </p:nvSpPr>
        <p:spPr>
          <a:xfrm>
            <a:off x="457200" y="1600200"/>
            <a:ext cx="8229240" cy="45255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7" name="PlaceHolder 2"/>
          <p:cNvSpPr>
            <a:spLocks noGrp="1"/>
          </p:cNvSpPr>
          <p:nvPr>
            <p:ph type="body"/>
          </p:nvPr>
        </p:nvSpPr>
        <p:spPr>
          <a:xfrm>
            <a:off x="457200" y="1600200"/>
            <a:ext cx="8229240" cy="4525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9" name="PlaceHolder 2"/>
          <p:cNvSpPr>
            <a:spLocks noGrp="1"/>
          </p:cNvSpPr>
          <p:nvPr>
            <p:ph type="body"/>
          </p:nvPr>
        </p:nvSpPr>
        <p:spPr>
          <a:xfrm>
            <a:off x="457200" y="1600200"/>
            <a:ext cx="4015800" cy="4525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60" name="PlaceHolder 3"/>
          <p:cNvSpPr>
            <a:spLocks noGrp="1"/>
          </p:cNvSpPr>
          <p:nvPr>
            <p:ph type="body"/>
          </p:nvPr>
        </p:nvSpPr>
        <p:spPr>
          <a:xfrm>
            <a:off x="4674240" y="1600200"/>
            <a:ext cx="4015800" cy="4525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1"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62" name="PlaceHolder 1"/>
          <p:cNvSpPr>
            <a:spLocks noGrp="1"/>
          </p:cNvSpPr>
          <p:nvPr>
            <p:ph type="subTitle"/>
          </p:nvPr>
        </p:nvSpPr>
        <p:spPr>
          <a:xfrm>
            <a:off x="457200" y="274680"/>
            <a:ext cx="8229240" cy="52977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4"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65" name="PlaceHolder 3"/>
          <p:cNvSpPr>
            <a:spLocks noGrp="1"/>
          </p:cNvSpPr>
          <p:nvPr>
            <p:ph type="body"/>
          </p:nvPr>
        </p:nvSpPr>
        <p:spPr>
          <a:xfrm>
            <a:off x="4674240" y="1600200"/>
            <a:ext cx="4015800" cy="4525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66" name="PlaceHolder 4"/>
          <p:cNvSpPr>
            <a:spLocks noGrp="1"/>
          </p:cNvSpPr>
          <p:nvPr>
            <p:ph type="body"/>
          </p:nvPr>
        </p:nvSpPr>
        <p:spPr>
          <a:xfrm>
            <a:off x="457200" y="396432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 name="PlaceHolder 2"/>
          <p:cNvSpPr>
            <a:spLocks noGrp="1"/>
          </p:cNvSpPr>
          <p:nvPr>
            <p:ph type="body"/>
          </p:nvPr>
        </p:nvSpPr>
        <p:spPr>
          <a:xfrm>
            <a:off x="457200" y="1600200"/>
            <a:ext cx="4015800" cy="4525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0"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1" name="PlaceHolder 4"/>
          <p:cNvSpPr>
            <a:spLocks noGrp="1"/>
          </p:cNvSpPr>
          <p:nvPr>
            <p:ph type="body"/>
          </p:nvPr>
        </p:nvSpPr>
        <p:spPr>
          <a:xfrm>
            <a:off x="4674240" y="396432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8" name="PlaceHolder 2"/>
          <p:cNvSpPr>
            <a:spLocks noGrp="1"/>
          </p:cNvSpPr>
          <p:nvPr>
            <p:ph type="body"/>
          </p:nvPr>
        </p:nvSpPr>
        <p:spPr>
          <a:xfrm>
            <a:off x="457200" y="1600200"/>
            <a:ext cx="4015800" cy="4525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69"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70" name="PlaceHolder 4"/>
          <p:cNvSpPr>
            <a:spLocks noGrp="1"/>
          </p:cNvSpPr>
          <p:nvPr>
            <p:ph type="body"/>
          </p:nvPr>
        </p:nvSpPr>
        <p:spPr>
          <a:xfrm>
            <a:off x="4674240" y="396432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72"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73"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74" name="PlaceHolder 4"/>
          <p:cNvSpPr>
            <a:spLocks noGrp="1"/>
          </p:cNvSpPr>
          <p:nvPr>
            <p:ph type="body"/>
          </p:nvPr>
        </p:nvSpPr>
        <p:spPr>
          <a:xfrm>
            <a:off x="457200" y="3964320"/>
            <a:ext cx="822924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76" name="PlaceHolder 2"/>
          <p:cNvSpPr>
            <a:spLocks noGrp="1"/>
          </p:cNvSpPr>
          <p:nvPr>
            <p:ph type="body"/>
          </p:nvPr>
        </p:nvSpPr>
        <p:spPr>
          <a:xfrm>
            <a:off x="457200" y="1600200"/>
            <a:ext cx="822924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77" name="PlaceHolder 3"/>
          <p:cNvSpPr>
            <a:spLocks noGrp="1"/>
          </p:cNvSpPr>
          <p:nvPr>
            <p:ph type="body"/>
          </p:nvPr>
        </p:nvSpPr>
        <p:spPr>
          <a:xfrm>
            <a:off x="457200" y="3964320"/>
            <a:ext cx="822924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79"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80"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81" name="PlaceHolder 4"/>
          <p:cNvSpPr>
            <a:spLocks noGrp="1"/>
          </p:cNvSpPr>
          <p:nvPr>
            <p:ph type="body"/>
          </p:nvPr>
        </p:nvSpPr>
        <p:spPr>
          <a:xfrm>
            <a:off x="457200" y="396432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82" name="PlaceHolder 5"/>
          <p:cNvSpPr>
            <a:spLocks noGrp="1"/>
          </p:cNvSpPr>
          <p:nvPr>
            <p:ph type="body"/>
          </p:nvPr>
        </p:nvSpPr>
        <p:spPr>
          <a:xfrm>
            <a:off x="4674240" y="396432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4" name="PlaceHolder 2"/>
          <p:cNvSpPr>
            <a:spLocks noGrp="1"/>
          </p:cNvSpPr>
          <p:nvPr>
            <p:ph type="body"/>
          </p:nvPr>
        </p:nvSpPr>
        <p:spPr>
          <a:xfrm>
            <a:off x="457200" y="160020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85" name="PlaceHolder 3"/>
          <p:cNvSpPr>
            <a:spLocks noGrp="1"/>
          </p:cNvSpPr>
          <p:nvPr>
            <p:ph type="body"/>
          </p:nvPr>
        </p:nvSpPr>
        <p:spPr>
          <a:xfrm>
            <a:off x="3239640" y="160020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86" name="PlaceHolder 4"/>
          <p:cNvSpPr>
            <a:spLocks noGrp="1"/>
          </p:cNvSpPr>
          <p:nvPr>
            <p:ph type="body"/>
          </p:nvPr>
        </p:nvSpPr>
        <p:spPr>
          <a:xfrm>
            <a:off x="6022080" y="160020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87" name="PlaceHolder 5"/>
          <p:cNvSpPr>
            <a:spLocks noGrp="1"/>
          </p:cNvSpPr>
          <p:nvPr>
            <p:ph type="body"/>
          </p:nvPr>
        </p:nvSpPr>
        <p:spPr>
          <a:xfrm>
            <a:off x="457200" y="396432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88" name="PlaceHolder 6"/>
          <p:cNvSpPr>
            <a:spLocks noGrp="1"/>
          </p:cNvSpPr>
          <p:nvPr>
            <p:ph type="body"/>
          </p:nvPr>
        </p:nvSpPr>
        <p:spPr>
          <a:xfrm>
            <a:off x="3239640" y="396432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89" name="PlaceHolder 7"/>
          <p:cNvSpPr>
            <a:spLocks noGrp="1"/>
          </p:cNvSpPr>
          <p:nvPr>
            <p:ph type="body"/>
          </p:nvPr>
        </p:nvSpPr>
        <p:spPr>
          <a:xfrm>
            <a:off x="6022080" y="3964320"/>
            <a:ext cx="264960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4"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US" sz="3200" b="0" strike="noStrike" spc="-1">
              <a:solidFill>
                <a:srgbClr val="000000"/>
              </a:solidFill>
              <a:latin typeface="Arial"/>
            </a:endParaRPr>
          </a:p>
        </p:txBody>
      </p:sp>
      <p:sp>
        <p:nvSpPr>
          <p:cNvPr id="25" name="PlaceHolder 4"/>
          <p:cNvSpPr>
            <a:spLocks noGrp="1"/>
          </p:cNvSpPr>
          <p:nvPr>
            <p:ph type="body"/>
          </p:nvPr>
        </p:nvSpPr>
        <p:spPr>
          <a:xfrm>
            <a:off x="457200" y="3964320"/>
            <a:ext cx="8229240" cy="2158560"/>
          </a:xfrm>
          <a:prstGeom prst="rect">
            <a:avLst/>
          </a:prstGeom>
        </p:spPr>
        <p:txBody>
          <a:bodyPr lIns="0" tIns="0" rIns="0" bIns="0">
            <a:normAutofit/>
          </a:bodyPr>
          <a:lstStyle/>
          <a:p>
            <a:endParaRPr lang="en-US" sz="32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2640"/>
          </a:xfrm>
          <a:prstGeom prst="rect">
            <a:avLst/>
          </a:prstGeom>
        </p:spPr>
        <p:txBody>
          <a:bodyPr anchor="ctr">
            <a:noAutofit/>
          </a:bodyPr>
          <a:lstStyle/>
          <a:p>
            <a:pPr algn="ctr">
              <a:lnSpc>
                <a:spcPct val="100000"/>
              </a:lnSpc>
            </a:pPr>
            <a:r>
              <a:rPr lang="en-US" sz="4400" b="0" strike="noStrike" spc="-1">
                <a:solidFill>
                  <a:srgbClr val="000000"/>
                </a:solidFill>
                <a:latin typeface="Arial"/>
              </a:rPr>
              <a:t>Click to edit Master title style</a:t>
            </a:r>
          </a:p>
        </p:txBody>
      </p:sp>
      <p:sp>
        <p:nvSpPr>
          <p:cNvPr id="6" name="PlaceHolder 2"/>
          <p:cNvSpPr>
            <a:spLocks noGrp="1"/>
          </p:cNvSpPr>
          <p:nvPr>
            <p:ph type="body"/>
          </p:nvPr>
        </p:nvSpPr>
        <p:spPr>
          <a:xfrm>
            <a:off x="457200" y="1600200"/>
            <a:ext cx="8229240" cy="4525560"/>
          </a:xfrm>
          <a:prstGeom prst="rect">
            <a:avLst/>
          </a:prstGeom>
        </p:spPr>
        <p:txBody>
          <a:bodyPr>
            <a:noAutofit/>
          </a:bodyPr>
          <a:lstStyle/>
          <a:p>
            <a:pPr marL="343080" indent="-342720">
              <a:lnSpc>
                <a:spcPct val="100000"/>
              </a:lnSpc>
              <a:spcBef>
                <a:spcPts val="641"/>
              </a:spcBef>
              <a:buClr>
                <a:srgbClr val="000000"/>
              </a:buClr>
              <a:buFont typeface="Arial"/>
              <a:buChar char="•"/>
            </a:pPr>
            <a:r>
              <a:rPr lang="en-US" sz="3200" b="0" strike="noStrike" spc="-1">
                <a:solidFill>
                  <a:srgbClr val="000000"/>
                </a:solidFill>
                <a:latin typeface="Arial"/>
              </a:rPr>
              <a:t>Click to edit Master text styles</a:t>
            </a: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Arial"/>
              </a:rPr>
              <a:t>Second level</a:t>
            </a:r>
          </a:p>
          <a:p>
            <a:pPr marL="1143000" lvl="2" indent="-228240">
              <a:lnSpc>
                <a:spcPct val="100000"/>
              </a:lnSpc>
              <a:spcBef>
                <a:spcPts val="479"/>
              </a:spcBef>
              <a:buClr>
                <a:srgbClr val="000000"/>
              </a:buClr>
              <a:buFont typeface="Arial"/>
              <a:buChar char="•"/>
            </a:pPr>
            <a:r>
              <a:rPr lang="en-US" sz="2400" b="0" strike="noStrike" spc="-1">
                <a:solidFill>
                  <a:srgbClr val="000000"/>
                </a:solidFill>
                <a:latin typeface="Arial"/>
              </a:rPr>
              <a:t>Third level</a:t>
            </a:r>
          </a:p>
          <a:p>
            <a:pPr marL="1600200" lvl="3" indent="-228240">
              <a:lnSpc>
                <a:spcPct val="100000"/>
              </a:lnSpc>
              <a:spcBef>
                <a:spcPts val="400"/>
              </a:spcBef>
              <a:buClr>
                <a:srgbClr val="000000"/>
              </a:buClr>
              <a:buFont typeface="Arial"/>
              <a:buChar char="–"/>
            </a:pPr>
            <a:r>
              <a:rPr lang="en-US" sz="2000" b="0" strike="noStrike" spc="-1">
                <a:solidFill>
                  <a:srgbClr val="000000"/>
                </a:solidFill>
                <a:latin typeface="Arial"/>
              </a:rPr>
              <a:t>Fourth level</a:t>
            </a:r>
          </a:p>
          <a:p>
            <a:pPr marL="2057400" lvl="4" indent="-228240">
              <a:lnSpc>
                <a:spcPct val="100000"/>
              </a:lnSpc>
              <a:spcBef>
                <a:spcPts val="400"/>
              </a:spcBef>
              <a:buClr>
                <a:srgbClr val="000000"/>
              </a:buClr>
              <a:buFont typeface="Arial"/>
              <a:buChar char="»"/>
            </a:pPr>
            <a:r>
              <a:rPr lang="en-US" sz="2000" b="0" strike="noStrike" spc="-1">
                <a:solidFill>
                  <a:srgbClr val="000000"/>
                </a:solidFill>
                <a:latin typeface="Arial"/>
              </a:rPr>
              <a:t>Fifth level</a:t>
            </a:r>
          </a:p>
        </p:txBody>
      </p:sp>
      <p:sp>
        <p:nvSpPr>
          <p:cNvPr id="2" name="PlaceHolder 3"/>
          <p:cNvSpPr>
            <a:spLocks noGrp="1"/>
          </p:cNvSpPr>
          <p:nvPr>
            <p:ph type="dt"/>
          </p:nvPr>
        </p:nvSpPr>
        <p:spPr>
          <a:xfrm>
            <a:off x="457200" y="6356520"/>
            <a:ext cx="2133360" cy="364680"/>
          </a:xfrm>
          <a:prstGeom prst="rect">
            <a:avLst/>
          </a:prstGeom>
        </p:spPr>
        <p:txBody>
          <a:bodyPr anchor="ctr">
            <a:noAutofit/>
          </a:bodyPr>
          <a:lstStyle/>
          <a:p>
            <a:pPr>
              <a:lnSpc>
                <a:spcPct val="100000"/>
              </a:lnSpc>
            </a:pPr>
            <a:fld id="{CFC4BFC8-352D-47FD-9CB3-92A1C1B99B2A}" type="datetime">
              <a:rPr lang="en-IN" sz="1200" b="0" strike="noStrike" spc="-1">
                <a:solidFill>
                  <a:srgbClr val="8B8B8B"/>
                </a:solidFill>
                <a:latin typeface="Arial"/>
              </a:rPr>
              <a:pPr>
                <a:lnSpc>
                  <a:spcPct val="100000"/>
                </a:lnSpc>
              </a:pPr>
              <a:t>13-02-2021</a:t>
            </a:fld>
            <a:endParaRPr lang="en-US" sz="1200" b="0" strike="noStrike" spc="-1">
              <a:latin typeface="Times New Roman"/>
            </a:endParaRPr>
          </a:p>
        </p:txBody>
      </p:sp>
      <p:sp>
        <p:nvSpPr>
          <p:cNvPr id="3" name="PlaceHolder 4"/>
          <p:cNvSpPr>
            <a:spLocks noGrp="1"/>
          </p:cNvSpPr>
          <p:nvPr>
            <p:ph type="ftr"/>
          </p:nvPr>
        </p:nvSpPr>
        <p:spPr>
          <a:xfrm>
            <a:off x="3124080" y="6356520"/>
            <a:ext cx="2895120" cy="364680"/>
          </a:xfrm>
          <a:prstGeom prst="rect">
            <a:avLst/>
          </a:prstGeom>
        </p:spPr>
        <p:txBody>
          <a:bodyPr anchor="ctr">
            <a:noAutofit/>
          </a:bodyPr>
          <a:lstStyle/>
          <a:p>
            <a:endParaRPr lang="en-US" sz="2400" b="0" strike="noStrike" spc="-1">
              <a:latin typeface="Times New Roman"/>
            </a:endParaRPr>
          </a:p>
        </p:txBody>
      </p:sp>
      <p:sp>
        <p:nvSpPr>
          <p:cNvPr id="4" name="PlaceHolder 5"/>
          <p:cNvSpPr>
            <a:spLocks noGrp="1"/>
          </p:cNvSpPr>
          <p:nvPr>
            <p:ph type="sldNum"/>
          </p:nvPr>
        </p:nvSpPr>
        <p:spPr>
          <a:xfrm>
            <a:off x="6553080" y="6356520"/>
            <a:ext cx="2133360" cy="364680"/>
          </a:xfrm>
          <a:prstGeom prst="rect">
            <a:avLst/>
          </a:prstGeom>
        </p:spPr>
        <p:txBody>
          <a:bodyPr anchor="ctr">
            <a:noAutofit/>
          </a:bodyPr>
          <a:lstStyle/>
          <a:p>
            <a:pPr algn="r">
              <a:lnSpc>
                <a:spcPct val="100000"/>
              </a:lnSpc>
            </a:pPr>
            <a:fld id="{124AE267-2E55-4214-8BA4-CB40CC62AF00}" type="slidenum">
              <a:rPr lang="en-IN" sz="1200" b="0" strike="noStrike" spc="-1">
                <a:solidFill>
                  <a:srgbClr val="8B8B8B"/>
                </a:solidFill>
                <a:latin typeface="Arial"/>
              </a:rPr>
              <a:pPr algn="r">
                <a:lnSpc>
                  <a:spcPct val="100000"/>
                </a:lnSpc>
              </a:p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dt"/>
          </p:nvPr>
        </p:nvSpPr>
        <p:spPr>
          <a:xfrm>
            <a:off x="457200" y="6356520"/>
            <a:ext cx="2133360" cy="364680"/>
          </a:xfrm>
          <a:prstGeom prst="rect">
            <a:avLst/>
          </a:prstGeom>
        </p:spPr>
        <p:txBody>
          <a:bodyPr anchor="ctr">
            <a:noAutofit/>
          </a:bodyPr>
          <a:lstStyle/>
          <a:p>
            <a:pPr>
              <a:lnSpc>
                <a:spcPct val="100000"/>
              </a:lnSpc>
            </a:pPr>
            <a:fld id="{4D58DFC3-483B-4EAE-B559-6AD2746EBC8A}" type="datetime">
              <a:rPr lang="en-IN" sz="1200" b="0" strike="noStrike" spc="-1">
                <a:solidFill>
                  <a:srgbClr val="8B8B8B"/>
                </a:solidFill>
                <a:latin typeface="Arial"/>
              </a:rPr>
              <a:pPr>
                <a:lnSpc>
                  <a:spcPct val="100000"/>
                </a:lnSpc>
              </a:pPr>
              <a:t>13-02-2021</a:t>
            </a:fld>
            <a:endParaRPr lang="en-US" sz="1200" b="0" strike="noStrike" spc="-1">
              <a:latin typeface="Times New Roman"/>
            </a:endParaRPr>
          </a:p>
        </p:txBody>
      </p:sp>
      <p:sp>
        <p:nvSpPr>
          <p:cNvPr id="42" name="PlaceHolder 2"/>
          <p:cNvSpPr>
            <a:spLocks noGrp="1"/>
          </p:cNvSpPr>
          <p:nvPr>
            <p:ph type="ftr"/>
          </p:nvPr>
        </p:nvSpPr>
        <p:spPr>
          <a:xfrm>
            <a:off x="3124080" y="6356520"/>
            <a:ext cx="2895120" cy="364680"/>
          </a:xfrm>
          <a:prstGeom prst="rect">
            <a:avLst/>
          </a:prstGeom>
        </p:spPr>
        <p:txBody>
          <a:bodyPr anchor="ctr">
            <a:noAutofit/>
          </a:bodyPr>
          <a:lstStyle/>
          <a:p>
            <a:endParaRPr lang="en-US" sz="2400" b="0" strike="noStrike" spc="-1">
              <a:latin typeface="Times New Roman"/>
            </a:endParaRPr>
          </a:p>
        </p:txBody>
      </p:sp>
      <p:sp>
        <p:nvSpPr>
          <p:cNvPr id="43" name="PlaceHolder 3"/>
          <p:cNvSpPr>
            <a:spLocks noGrp="1"/>
          </p:cNvSpPr>
          <p:nvPr>
            <p:ph type="sldNum"/>
          </p:nvPr>
        </p:nvSpPr>
        <p:spPr>
          <a:xfrm>
            <a:off x="6553080" y="6356520"/>
            <a:ext cx="2133360" cy="364680"/>
          </a:xfrm>
          <a:prstGeom prst="rect">
            <a:avLst/>
          </a:prstGeom>
        </p:spPr>
        <p:txBody>
          <a:bodyPr anchor="ctr">
            <a:noAutofit/>
          </a:bodyPr>
          <a:lstStyle/>
          <a:p>
            <a:pPr algn="r">
              <a:lnSpc>
                <a:spcPct val="100000"/>
              </a:lnSpc>
            </a:pPr>
            <a:fld id="{273D7812-26EF-41F7-A3D3-5910F76C4EAC}" type="slidenum">
              <a:rPr lang="en-IN" sz="1200" b="0" strike="noStrike" spc="-1">
                <a:solidFill>
                  <a:srgbClr val="8B8B8B"/>
                </a:solidFill>
                <a:latin typeface="Arial"/>
              </a:rPr>
              <a:pPr algn="r">
                <a:lnSpc>
                  <a:spcPct val="100000"/>
                </a:lnSpc>
              </a:pPr>
              <a:t>‹#›</a:t>
            </a:fld>
            <a:endParaRPr lang="en-US" sz="1200" b="0" strike="noStrike" spc="-1">
              <a:latin typeface="Times New Roman"/>
            </a:endParaRPr>
          </a:p>
        </p:txBody>
      </p:sp>
      <p:sp>
        <p:nvSpPr>
          <p:cNvPr id="44" name="PlaceHolder 4"/>
          <p:cNvSpPr>
            <a:spLocks noGrp="1"/>
          </p:cNvSpPr>
          <p:nvPr>
            <p:ph type="title"/>
          </p:nvPr>
        </p:nvSpPr>
        <p:spPr>
          <a:xfrm>
            <a:off x="457200" y="273600"/>
            <a:ext cx="82292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5" name="PlaceHolder 5"/>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1219320" y="533520"/>
            <a:ext cx="7772040" cy="609120"/>
          </a:xfrm>
          <a:prstGeom prst="rect">
            <a:avLst/>
          </a:prstGeom>
        </p:spPr>
        <p:txBody>
          <a:bodyPr anchor="ctr">
            <a:noAutofit/>
          </a:bodyPr>
          <a:lstStyle/>
          <a:p>
            <a:pPr algn="ctr">
              <a:lnSpc>
                <a:spcPct val="100000"/>
              </a:lnSpc>
            </a:pPr>
            <a:r>
              <a:rPr lang="en-US" sz="4400" b="0" strike="noStrike" spc="-1">
                <a:solidFill>
                  <a:srgbClr val="000000"/>
                </a:solidFill>
                <a:latin typeface="Arial"/>
              </a:rPr>
              <a:t>Click to edit Master title style</a:t>
            </a:r>
          </a:p>
        </p:txBody>
      </p:sp>
      <p:sp>
        <p:nvSpPr>
          <p:cNvPr id="83" name="PlaceHolder 2"/>
          <p:cNvSpPr>
            <a:spLocks noGrp="1"/>
          </p:cNvSpPr>
          <p:nvPr>
            <p:ph type="body"/>
          </p:nvPr>
        </p:nvSpPr>
        <p:spPr>
          <a:xfrm>
            <a:off x="838080" y="1447920"/>
            <a:ext cx="8116560" cy="2400120"/>
          </a:xfrm>
          <a:prstGeom prst="rect">
            <a:avLst/>
          </a:prstGeom>
        </p:spPr>
        <p:txBody>
          <a:bodyPr>
            <a:noAutofit/>
          </a:bodyPr>
          <a:lstStyle/>
          <a:p>
            <a:pPr marL="343080" indent="-342720">
              <a:lnSpc>
                <a:spcPct val="100000"/>
              </a:lnSpc>
              <a:spcBef>
                <a:spcPts val="641"/>
              </a:spcBef>
              <a:buClr>
                <a:srgbClr val="000000"/>
              </a:buClr>
              <a:buFont typeface="Arial"/>
              <a:buChar char="•"/>
            </a:pPr>
            <a:r>
              <a:rPr lang="en-US" sz="3200" b="0" strike="noStrike" spc="-1">
                <a:solidFill>
                  <a:srgbClr val="000000"/>
                </a:solidFill>
                <a:latin typeface="Arial"/>
              </a:rPr>
              <a:t>Click to edit Master text styles</a:t>
            </a: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Arial"/>
              </a:rPr>
              <a:t>Second level</a:t>
            </a:r>
          </a:p>
          <a:p>
            <a:pPr marL="1143000" lvl="2" indent="-228240">
              <a:lnSpc>
                <a:spcPct val="100000"/>
              </a:lnSpc>
              <a:spcBef>
                <a:spcPts val="479"/>
              </a:spcBef>
              <a:buClr>
                <a:srgbClr val="000000"/>
              </a:buClr>
              <a:buFont typeface="Arial"/>
              <a:buChar char="•"/>
            </a:pPr>
            <a:r>
              <a:rPr lang="en-US" sz="2400" b="0" strike="noStrike" spc="-1">
                <a:solidFill>
                  <a:srgbClr val="000000"/>
                </a:solidFill>
                <a:latin typeface="Arial"/>
              </a:rPr>
              <a:t>Third level</a:t>
            </a:r>
          </a:p>
          <a:p>
            <a:pPr marL="1600200" lvl="3" indent="-228240">
              <a:lnSpc>
                <a:spcPct val="100000"/>
              </a:lnSpc>
              <a:spcBef>
                <a:spcPts val="400"/>
              </a:spcBef>
              <a:buClr>
                <a:srgbClr val="000000"/>
              </a:buClr>
              <a:buFont typeface="Arial"/>
              <a:buChar char="–"/>
            </a:pPr>
            <a:r>
              <a:rPr lang="en-US" sz="2000" b="0" strike="noStrike" spc="-1">
                <a:solidFill>
                  <a:srgbClr val="000000"/>
                </a:solidFill>
                <a:latin typeface="Arial"/>
              </a:rPr>
              <a:t>Fourth level</a:t>
            </a:r>
          </a:p>
          <a:p>
            <a:pPr marL="2057400" lvl="4" indent="-228240">
              <a:lnSpc>
                <a:spcPct val="100000"/>
              </a:lnSpc>
              <a:spcBef>
                <a:spcPts val="400"/>
              </a:spcBef>
              <a:buClr>
                <a:srgbClr val="000000"/>
              </a:buClr>
              <a:buFont typeface="Arial"/>
              <a:buChar char="»"/>
            </a:pPr>
            <a:r>
              <a:rPr lang="en-US" sz="2000" b="0" strike="noStrike" spc="-1">
                <a:solidFill>
                  <a:srgbClr val="000000"/>
                </a:solidFill>
                <a:latin typeface="Arial"/>
              </a:rPr>
              <a:t>Fifth level</a:t>
            </a:r>
          </a:p>
        </p:txBody>
      </p:sp>
      <p:sp>
        <p:nvSpPr>
          <p:cNvPr id="84" name="PlaceHolder 3"/>
          <p:cNvSpPr>
            <a:spLocks noGrp="1"/>
          </p:cNvSpPr>
          <p:nvPr>
            <p:ph type="body"/>
          </p:nvPr>
        </p:nvSpPr>
        <p:spPr>
          <a:xfrm>
            <a:off x="838080" y="4000680"/>
            <a:ext cx="8116560" cy="2400120"/>
          </a:xfrm>
          <a:prstGeom prst="rect">
            <a:avLst/>
          </a:prstGeom>
        </p:spPr>
        <p:txBody>
          <a:bodyPr>
            <a:noAutofit/>
          </a:bodyPr>
          <a:lstStyle/>
          <a:p>
            <a:pPr marL="343080" indent="-342720">
              <a:lnSpc>
                <a:spcPct val="100000"/>
              </a:lnSpc>
              <a:spcBef>
                <a:spcPts val="641"/>
              </a:spcBef>
              <a:buClr>
                <a:srgbClr val="000000"/>
              </a:buClr>
              <a:buFont typeface="Arial"/>
              <a:buChar char="•"/>
            </a:pPr>
            <a:r>
              <a:rPr lang="en-US" sz="3200" b="0" strike="noStrike" spc="-1">
                <a:solidFill>
                  <a:srgbClr val="000000"/>
                </a:solidFill>
                <a:latin typeface="Arial"/>
              </a:rPr>
              <a:t>Click to edit Master text styles</a:t>
            </a: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Arial"/>
              </a:rPr>
              <a:t>Second level</a:t>
            </a:r>
          </a:p>
          <a:p>
            <a:pPr marL="1143000" lvl="2" indent="-228240">
              <a:lnSpc>
                <a:spcPct val="100000"/>
              </a:lnSpc>
              <a:spcBef>
                <a:spcPts val="479"/>
              </a:spcBef>
              <a:buClr>
                <a:srgbClr val="000000"/>
              </a:buClr>
              <a:buFont typeface="Arial"/>
              <a:buChar char="•"/>
            </a:pPr>
            <a:r>
              <a:rPr lang="en-US" sz="2400" b="0" strike="noStrike" spc="-1">
                <a:solidFill>
                  <a:srgbClr val="000000"/>
                </a:solidFill>
                <a:latin typeface="Arial"/>
              </a:rPr>
              <a:t>Third level</a:t>
            </a:r>
          </a:p>
          <a:p>
            <a:pPr marL="1600200" lvl="3" indent="-228240">
              <a:lnSpc>
                <a:spcPct val="100000"/>
              </a:lnSpc>
              <a:spcBef>
                <a:spcPts val="400"/>
              </a:spcBef>
              <a:buClr>
                <a:srgbClr val="000000"/>
              </a:buClr>
              <a:buFont typeface="Arial"/>
              <a:buChar char="–"/>
            </a:pPr>
            <a:r>
              <a:rPr lang="en-US" sz="2000" b="0" strike="noStrike" spc="-1">
                <a:solidFill>
                  <a:srgbClr val="000000"/>
                </a:solidFill>
                <a:latin typeface="Arial"/>
              </a:rPr>
              <a:t>Fourth level</a:t>
            </a:r>
          </a:p>
          <a:p>
            <a:pPr marL="2057400" lvl="4" indent="-228240">
              <a:lnSpc>
                <a:spcPct val="100000"/>
              </a:lnSpc>
              <a:spcBef>
                <a:spcPts val="400"/>
              </a:spcBef>
              <a:buClr>
                <a:srgbClr val="000000"/>
              </a:buClr>
              <a:buFont typeface="Arial"/>
              <a:buChar char="»"/>
            </a:pPr>
            <a:r>
              <a:rPr lang="en-US" sz="2000" b="0" strike="noStrike" spc="-1">
                <a:solidFill>
                  <a:srgbClr val="000000"/>
                </a:solidFill>
                <a:latin typeface="Arial"/>
              </a:rPr>
              <a:t>Fifth level</a:t>
            </a:r>
          </a:p>
        </p:txBody>
      </p:sp>
      <p:sp>
        <p:nvSpPr>
          <p:cNvPr id="85" name="PlaceHolder 4"/>
          <p:cNvSpPr>
            <a:spLocks noGrp="1"/>
          </p:cNvSpPr>
          <p:nvPr>
            <p:ph type="ftr"/>
          </p:nvPr>
        </p:nvSpPr>
        <p:spPr>
          <a:xfrm>
            <a:off x="3505320" y="6553080"/>
            <a:ext cx="4495320" cy="247320"/>
          </a:xfrm>
          <a:prstGeom prst="rect">
            <a:avLst/>
          </a:prstGeom>
        </p:spPr>
        <p:txBody>
          <a:bodyPr anchor="ctr">
            <a:noAutofit/>
          </a:bodyPr>
          <a:lstStyle/>
          <a:p>
            <a:pPr algn="ctr">
              <a:lnSpc>
                <a:spcPct val="100000"/>
              </a:lnSpc>
            </a:pPr>
            <a:r>
              <a:rPr lang="en-US" sz="1200" b="0" strike="noStrike" spc="-1">
                <a:solidFill>
                  <a:srgbClr val="8B8B8B"/>
                </a:solidFill>
                <a:latin typeface="Arial"/>
              </a:rPr>
              <a:t>Chapter 1</a:t>
            </a:r>
            <a:endParaRPr lang="en-US" sz="1200" b="0" strike="noStrike" spc="-1">
              <a:latin typeface="Times New Roman"/>
            </a:endParaRPr>
          </a:p>
        </p:txBody>
      </p:sp>
      <p:sp>
        <p:nvSpPr>
          <p:cNvPr id="86" name="PlaceHolder 5"/>
          <p:cNvSpPr>
            <a:spLocks noGrp="1"/>
          </p:cNvSpPr>
          <p:nvPr>
            <p:ph type="sldNum"/>
          </p:nvPr>
        </p:nvSpPr>
        <p:spPr>
          <a:xfrm>
            <a:off x="8153280" y="6553080"/>
            <a:ext cx="380520" cy="247320"/>
          </a:xfrm>
          <a:prstGeom prst="rect">
            <a:avLst/>
          </a:prstGeom>
        </p:spPr>
        <p:txBody>
          <a:bodyPr anchor="ctr">
            <a:noAutofit/>
          </a:bodyPr>
          <a:lstStyle/>
          <a:p>
            <a:pPr algn="r">
              <a:lnSpc>
                <a:spcPct val="100000"/>
              </a:lnSpc>
            </a:pPr>
            <a:fld id="{7B926670-2C63-47A2-B8B2-460D8187A4DA}" type="slidenum">
              <a:rPr lang="en-US" sz="1200" b="0" strike="noStrike" spc="-1">
                <a:solidFill>
                  <a:srgbClr val="8B8B8B"/>
                </a:solidFill>
                <a:latin typeface="Arial"/>
              </a:rPr>
              <a:pPr algn="r">
                <a:lnSpc>
                  <a:spcPct val="100000"/>
                </a:lnSpc>
              </a:pPr>
              <a:t>‹#›</a:t>
            </a:fld>
            <a:endParaRPr lang="en-US" sz="1200" b="0" strike="noStrike" spc="-1">
              <a:latin typeface="Times New Roman"/>
            </a:endParaRPr>
          </a:p>
        </p:txBody>
      </p:sp>
      <p:sp>
        <p:nvSpPr>
          <p:cNvPr id="87" name="PlaceHolder 6"/>
          <p:cNvSpPr>
            <a:spLocks noGrp="1"/>
          </p:cNvSpPr>
          <p:nvPr>
            <p:ph type="dt"/>
          </p:nvPr>
        </p:nvSpPr>
        <p:spPr>
          <a:xfrm>
            <a:off x="838080" y="6553080"/>
            <a:ext cx="1676160" cy="247320"/>
          </a:xfrm>
          <a:prstGeom prst="rect">
            <a:avLst/>
          </a:prstGeom>
        </p:spPr>
        <p:txBody>
          <a:bodyPr anchor="ctr">
            <a:noAutofit/>
          </a:bodyPr>
          <a:lstStyle/>
          <a:p>
            <a:pPr>
              <a:lnSpc>
                <a:spcPct val="100000"/>
              </a:lnSpc>
            </a:pPr>
            <a:r>
              <a:rPr lang="en-US" sz="1200" b="0" strike="noStrike" spc="-1">
                <a:solidFill>
                  <a:srgbClr val="8B8B8B"/>
                </a:solidFill>
                <a:latin typeface="Arial"/>
              </a:rPr>
              <a:t>CS 1550, cs.pitt.edu (originaly modified by Ethan L. Miller and Scott A. Brandt)</a:t>
            </a:r>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 name="PlaceHolder 1"/>
          <p:cNvSpPr>
            <a:spLocks noGrp="1"/>
          </p:cNvSpPr>
          <p:nvPr>
            <p:ph type="title"/>
          </p:nvPr>
        </p:nvSpPr>
        <p:spPr>
          <a:xfrm>
            <a:off x="1219320" y="533520"/>
            <a:ext cx="7772040" cy="609120"/>
          </a:xfrm>
          <a:prstGeom prst="rect">
            <a:avLst/>
          </a:prstGeom>
        </p:spPr>
        <p:txBody>
          <a:bodyPr anchor="ctr">
            <a:noAutofit/>
          </a:bodyPr>
          <a:lstStyle/>
          <a:p>
            <a:pPr algn="ctr">
              <a:lnSpc>
                <a:spcPct val="100000"/>
              </a:lnSpc>
            </a:pPr>
            <a:r>
              <a:rPr lang="en-US" sz="4400" b="0" strike="noStrike" spc="-1">
                <a:solidFill>
                  <a:srgbClr val="000000"/>
                </a:solidFill>
                <a:latin typeface="Arial"/>
              </a:rPr>
              <a:t>Click to edit Master title style</a:t>
            </a:r>
          </a:p>
        </p:txBody>
      </p:sp>
      <p:sp>
        <p:nvSpPr>
          <p:cNvPr id="125" name="PlaceHolder 2"/>
          <p:cNvSpPr>
            <a:spLocks noGrp="1"/>
          </p:cNvSpPr>
          <p:nvPr>
            <p:ph type="body"/>
          </p:nvPr>
        </p:nvSpPr>
        <p:spPr>
          <a:xfrm>
            <a:off x="838080" y="1447920"/>
            <a:ext cx="3981240" cy="4952520"/>
          </a:xfrm>
          <a:prstGeom prst="rect">
            <a:avLst/>
          </a:prstGeom>
        </p:spPr>
        <p:txBody>
          <a:bodyPr>
            <a:noAutofit/>
          </a:bodyPr>
          <a:lstStyle/>
          <a:p>
            <a:pPr marL="343080" indent="-342720">
              <a:lnSpc>
                <a:spcPct val="100000"/>
              </a:lnSpc>
              <a:spcBef>
                <a:spcPts val="641"/>
              </a:spcBef>
              <a:buClr>
                <a:srgbClr val="000000"/>
              </a:buClr>
              <a:buFont typeface="Arial"/>
              <a:buChar char="•"/>
            </a:pPr>
            <a:r>
              <a:rPr lang="en-US" sz="3200" b="0" strike="noStrike" spc="-1">
                <a:solidFill>
                  <a:srgbClr val="000000"/>
                </a:solidFill>
                <a:latin typeface="Arial"/>
              </a:rPr>
              <a:t>Click to edit Master text styles</a:t>
            </a: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Arial"/>
              </a:rPr>
              <a:t>Second level</a:t>
            </a:r>
          </a:p>
          <a:p>
            <a:pPr marL="1143000" lvl="2" indent="-228240">
              <a:lnSpc>
                <a:spcPct val="100000"/>
              </a:lnSpc>
              <a:spcBef>
                <a:spcPts val="479"/>
              </a:spcBef>
              <a:buClr>
                <a:srgbClr val="000000"/>
              </a:buClr>
              <a:buFont typeface="Arial"/>
              <a:buChar char="•"/>
            </a:pPr>
            <a:r>
              <a:rPr lang="en-US" sz="2400" b="0" strike="noStrike" spc="-1">
                <a:solidFill>
                  <a:srgbClr val="000000"/>
                </a:solidFill>
                <a:latin typeface="Arial"/>
              </a:rPr>
              <a:t>Third level</a:t>
            </a:r>
          </a:p>
          <a:p>
            <a:pPr marL="1600200" lvl="3" indent="-228240">
              <a:lnSpc>
                <a:spcPct val="100000"/>
              </a:lnSpc>
              <a:spcBef>
                <a:spcPts val="400"/>
              </a:spcBef>
              <a:buClr>
                <a:srgbClr val="000000"/>
              </a:buClr>
              <a:buFont typeface="Arial"/>
              <a:buChar char="–"/>
            </a:pPr>
            <a:r>
              <a:rPr lang="en-US" sz="2000" b="0" strike="noStrike" spc="-1">
                <a:solidFill>
                  <a:srgbClr val="000000"/>
                </a:solidFill>
                <a:latin typeface="Arial"/>
              </a:rPr>
              <a:t>Fourth level</a:t>
            </a:r>
          </a:p>
          <a:p>
            <a:pPr marL="2057400" lvl="4" indent="-228240">
              <a:lnSpc>
                <a:spcPct val="100000"/>
              </a:lnSpc>
              <a:spcBef>
                <a:spcPts val="400"/>
              </a:spcBef>
              <a:buClr>
                <a:srgbClr val="000000"/>
              </a:buClr>
              <a:buFont typeface="Arial"/>
              <a:buChar char="»"/>
            </a:pPr>
            <a:r>
              <a:rPr lang="en-US" sz="2000" b="0" strike="noStrike" spc="-1">
                <a:solidFill>
                  <a:srgbClr val="000000"/>
                </a:solidFill>
                <a:latin typeface="Arial"/>
              </a:rPr>
              <a:t>Fifth level</a:t>
            </a:r>
          </a:p>
        </p:txBody>
      </p:sp>
      <p:sp>
        <p:nvSpPr>
          <p:cNvPr id="126" name="PlaceHolder 3"/>
          <p:cNvSpPr>
            <a:spLocks noGrp="1"/>
          </p:cNvSpPr>
          <p:nvPr>
            <p:ph type="body"/>
          </p:nvPr>
        </p:nvSpPr>
        <p:spPr>
          <a:xfrm>
            <a:off x="4971960" y="1447920"/>
            <a:ext cx="3982680" cy="4952520"/>
          </a:xfrm>
          <a:prstGeom prst="rect">
            <a:avLst/>
          </a:prstGeom>
        </p:spPr>
        <p:txBody>
          <a:bodyPr>
            <a:noAutofit/>
          </a:bodyPr>
          <a:lstStyle/>
          <a:p>
            <a:pPr marL="343080" indent="-342720">
              <a:lnSpc>
                <a:spcPct val="100000"/>
              </a:lnSpc>
              <a:spcBef>
                <a:spcPts val="641"/>
              </a:spcBef>
              <a:buClr>
                <a:srgbClr val="000000"/>
              </a:buClr>
              <a:buFont typeface="Arial"/>
              <a:buChar char="•"/>
            </a:pPr>
            <a:r>
              <a:rPr lang="en-US" sz="3200" b="0" strike="noStrike" spc="-1">
                <a:solidFill>
                  <a:srgbClr val="000000"/>
                </a:solidFill>
                <a:latin typeface="Arial"/>
              </a:rPr>
              <a:t>Click to edit Master text styles</a:t>
            </a: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Arial"/>
              </a:rPr>
              <a:t>Second level</a:t>
            </a:r>
          </a:p>
          <a:p>
            <a:pPr marL="1143000" lvl="2" indent="-228240">
              <a:lnSpc>
                <a:spcPct val="100000"/>
              </a:lnSpc>
              <a:spcBef>
                <a:spcPts val="479"/>
              </a:spcBef>
              <a:buClr>
                <a:srgbClr val="000000"/>
              </a:buClr>
              <a:buFont typeface="Arial"/>
              <a:buChar char="•"/>
            </a:pPr>
            <a:r>
              <a:rPr lang="en-US" sz="2400" b="0" strike="noStrike" spc="-1">
                <a:solidFill>
                  <a:srgbClr val="000000"/>
                </a:solidFill>
                <a:latin typeface="Arial"/>
              </a:rPr>
              <a:t>Third level</a:t>
            </a:r>
          </a:p>
          <a:p>
            <a:pPr marL="1600200" lvl="3" indent="-228240">
              <a:lnSpc>
                <a:spcPct val="100000"/>
              </a:lnSpc>
              <a:spcBef>
                <a:spcPts val="400"/>
              </a:spcBef>
              <a:buClr>
                <a:srgbClr val="000000"/>
              </a:buClr>
              <a:buFont typeface="Arial"/>
              <a:buChar char="–"/>
            </a:pPr>
            <a:r>
              <a:rPr lang="en-US" sz="2000" b="0" strike="noStrike" spc="-1">
                <a:solidFill>
                  <a:srgbClr val="000000"/>
                </a:solidFill>
                <a:latin typeface="Arial"/>
              </a:rPr>
              <a:t>Fourth level</a:t>
            </a:r>
          </a:p>
          <a:p>
            <a:pPr marL="2057400" lvl="4" indent="-228240">
              <a:lnSpc>
                <a:spcPct val="100000"/>
              </a:lnSpc>
              <a:spcBef>
                <a:spcPts val="400"/>
              </a:spcBef>
              <a:buClr>
                <a:srgbClr val="000000"/>
              </a:buClr>
              <a:buFont typeface="Arial"/>
              <a:buChar char="»"/>
            </a:pPr>
            <a:r>
              <a:rPr lang="en-US" sz="2000" b="0" strike="noStrike" spc="-1">
                <a:solidFill>
                  <a:srgbClr val="000000"/>
                </a:solidFill>
                <a:latin typeface="Arial"/>
              </a:rPr>
              <a:t>Fifth level</a:t>
            </a:r>
          </a:p>
        </p:txBody>
      </p:sp>
      <p:sp>
        <p:nvSpPr>
          <p:cNvPr id="127" name="PlaceHolder 4"/>
          <p:cNvSpPr>
            <a:spLocks noGrp="1"/>
          </p:cNvSpPr>
          <p:nvPr>
            <p:ph type="ftr"/>
          </p:nvPr>
        </p:nvSpPr>
        <p:spPr>
          <a:xfrm>
            <a:off x="3505320" y="6553080"/>
            <a:ext cx="4495320" cy="247320"/>
          </a:xfrm>
          <a:prstGeom prst="rect">
            <a:avLst/>
          </a:prstGeom>
        </p:spPr>
        <p:txBody>
          <a:bodyPr anchor="ctr">
            <a:noAutofit/>
          </a:bodyPr>
          <a:lstStyle/>
          <a:p>
            <a:pPr algn="ctr">
              <a:lnSpc>
                <a:spcPct val="100000"/>
              </a:lnSpc>
            </a:pPr>
            <a:r>
              <a:rPr lang="en-US" sz="1200" b="0" strike="noStrike" spc="-1">
                <a:solidFill>
                  <a:srgbClr val="8B8B8B"/>
                </a:solidFill>
                <a:latin typeface="Arial"/>
              </a:rPr>
              <a:t>Chapter 1</a:t>
            </a:r>
            <a:endParaRPr lang="en-US" sz="1200" b="0" strike="noStrike" spc="-1">
              <a:latin typeface="Times New Roman"/>
            </a:endParaRPr>
          </a:p>
        </p:txBody>
      </p:sp>
      <p:sp>
        <p:nvSpPr>
          <p:cNvPr id="128" name="PlaceHolder 5"/>
          <p:cNvSpPr>
            <a:spLocks noGrp="1"/>
          </p:cNvSpPr>
          <p:nvPr>
            <p:ph type="sldNum"/>
          </p:nvPr>
        </p:nvSpPr>
        <p:spPr>
          <a:xfrm>
            <a:off x="8153280" y="6553080"/>
            <a:ext cx="380520" cy="247320"/>
          </a:xfrm>
          <a:prstGeom prst="rect">
            <a:avLst/>
          </a:prstGeom>
        </p:spPr>
        <p:txBody>
          <a:bodyPr anchor="ctr">
            <a:noAutofit/>
          </a:bodyPr>
          <a:lstStyle/>
          <a:p>
            <a:pPr algn="r">
              <a:lnSpc>
                <a:spcPct val="100000"/>
              </a:lnSpc>
            </a:pPr>
            <a:fld id="{0586CAAF-F6F6-471E-9EF5-722A1F987552}" type="slidenum">
              <a:rPr lang="en-US" sz="1200" b="0" strike="noStrike" spc="-1">
                <a:solidFill>
                  <a:srgbClr val="8B8B8B"/>
                </a:solidFill>
                <a:latin typeface="Arial"/>
              </a:rPr>
              <a:pPr algn="r">
                <a:lnSpc>
                  <a:spcPct val="100000"/>
                </a:lnSpc>
              </a:pPr>
              <a:t>‹#›</a:t>
            </a:fld>
            <a:endParaRPr lang="en-US" sz="1200" b="0" strike="noStrike" spc="-1">
              <a:latin typeface="Times New Roman"/>
            </a:endParaRPr>
          </a:p>
        </p:txBody>
      </p:sp>
      <p:sp>
        <p:nvSpPr>
          <p:cNvPr id="129" name="PlaceHolder 6"/>
          <p:cNvSpPr>
            <a:spLocks noGrp="1"/>
          </p:cNvSpPr>
          <p:nvPr>
            <p:ph type="dt"/>
          </p:nvPr>
        </p:nvSpPr>
        <p:spPr>
          <a:xfrm>
            <a:off x="838080" y="6553080"/>
            <a:ext cx="1676160" cy="247320"/>
          </a:xfrm>
          <a:prstGeom prst="rect">
            <a:avLst/>
          </a:prstGeom>
        </p:spPr>
        <p:txBody>
          <a:bodyPr anchor="ctr">
            <a:noAutofit/>
          </a:bodyPr>
          <a:lstStyle/>
          <a:p>
            <a:pPr>
              <a:lnSpc>
                <a:spcPct val="100000"/>
              </a:lnSpc>
            </a:pPr>
            <a:r>
              <a:rPr lang="en-US" sz="1200" b="0" strike="noStrike" spc="-1">
                <a:solidFill>
                  <a:srgbClr val="8B8B8B"/>
                </a:solidFill>
                <a:latin typeface="Arial"/>
              </a:rPr>
              <a:t>CS 1550, cs.pitt.edu (originaly modified by Ethan L. Miller and Scott A. Brandt)</a:t>
            </a:r>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74680"/>
            <a:ext cx="8229240" cy="1142640"/>
          </a:xfrm>
          <a:prstGeom prst="rect">
            <a:avLst/>
          </a:prstGeom>
        </p:spPr>
        <p:txBody>
          <a:bodyPr anchor="ctr">
            <a:noAutofit/>
          </a:bodyPr>
          <a:lstStyle/>
          <a:p>
            <a:pPr algn="ctr">
              <a:lnSpc>
                <a:spcPct val="100000"/>
              </a:lnSpc>
            </a:pPr>
            <a:r>
              <a:rPr lang="en-US" sz="4400" b="0" strike="noStrike" spc="-1">
                <a:solidFill>
                  <a:srgbClr val="000000"/>
                </a:solidFill>
                <a:latin typeface="Arial"/>
              </a:rPr>
              <a:t>Click to edit Master title style</a:t>
            </a:r>
          </a:p>
        </p:txBody>
      </p:sp>
      <p:sp>
        <p:nvSpPr>
          <p:cNvPr id="167" name="PlaceHolder 2"/>
          <p:cNvSpPr>
            <a:spLocks noGrp="1"/>
          </p:cNvSpPr>
          <p:nvPr>
            <p:ph type="body"/>
          </p:nvPr>
        </p:nvSpPr>
        <p:spPr>
          <a:xfrm>
            <a:off x="457200" y="1600200"/>
            <a:ext cx="4038120" cy="4525560"/>
          </a:xfrm>
          <a:prstGeom prst="rect">
            <a:avLst/>
          </a:prstGeom>
        </p:spPr>
        <p:txBody>
          <a:bodyPr>
            <a:noAutofit/>
          </a:bodyPr>
          <a:lstStyle/>
          <a:p>
            <a:pPr marL="343080" indent="-342720">
              <a:lnSpc>
                <a:spcPct val="100000"/>
              </a:lnSpc>
              <a:spcBef>
                <a:spcPts val="561"/>
              </a:spcBef>
              <a:buClr>
                <a:srgbClr val="000000"/>
              </a:buClr>
              <a:buFont typeface="Arial"/>
              <a:buChar char="•"/>
            </a:pPr>
            <a:r>
              <a:rPr lang="en-US" sz="2800" b="0" strike="noStrike" spc="-1">
                <a:solidFill>
                  <a:srgbClr val="000000"/>
                </a:solidFill>
                <a:latin typeface="Arial"/>
              </a:rPr>
              <a:t>Click to edit Master text styles</a:t>
            </a:r>
          </a:p>
          <a:p>
            <a:pPr marL="743040" lvl="1" indent="-285480">
              <a:lnSpc>
                <a:spcPct val="100000"/>
              </a:lnSpc>
              <a:spcBef>
                <a:spcPts val="479"/>
              </a:spcBef>
              <a:buClr>
                <a:srgbClr val="000000"/>
              </a:buClr>
              <a:buFont typeface="Arial"/>
              <a:buChar char="–"/>
            </a:pPr>
            <a:r>
              <a:rPr lang="en-US" sz="2400" b="0" strike="noStrike" spc="-1">
                <a:solidFill>
                  <a:srgbClr val="000000"/>
                </a:solidFill>
                <a:latin typeface="Arial"/>
              </a:rPr>
              <a:t>Second level</a:t>
            </a:r>
          </a:p>
          <a:p>
            <a:pPr marL="1143000" lvl="2" indent="-228240">
              <a:lnSpc>
                <a:spcPct val="100000"/>
              </a:lnSpc>
              <a:spcBef>
                <a:spcPts val="400"/>
              </a:spcBef>
              <a:buClr>
                <a:srgbClr val="000000"/>
              </a:buClr>
              <a:buFont typeface="Arial"/>
              <a:buChar char="•"/>
            </a:pPr>
            <a:r>
              <a:rPr lang="en-US" sz="2000" b="0" strike="noStrike" spc="-1">
                <a:solidFill>
                  <a:srgbClr val="000000"/>
                </a:solidFill>
                <a:latin typeface="Arial"/>
              </a:rPr>
              <a:t>Third level</a:t>
            </a:r>
          </a:p>
          <a:p>
            <a:pPr marL="1600200" lvl="3" indent="-228240">
              <a:lnSpc>
                <a:spcPct val="100000"/>
              </a:lnSpc>
              <a:spcBef>
                <a:spcPts val="360"/>
              </a:spcBef>
              <a:buClr>
                <a:srgbClr val="000000"/>
              </a:buClr>
              <a:buFont typeface="Arial"/>
              <a:buChar char="–"/>
            </a:pPr>
            <a:r>
              <a:rPr lang="en-US" sz="1800" b="0" strike="noStrike" spc="-1">
                <a:solidFill>
                  <a:srgbClr val="000000"/>
                </a:solidFill>
                <a:latin typeface="Arial"/>
              </a:rPr>
              <a:t>Fourth level</a:t>
            </a:r>
          </a:p>
          <a:p>
            <a:pPr marL="2057400" lvl="4" indent="-228240">
              <a:lnSpc>
                <a:spcPct val="100000"/>
              </a:lnSpc>
              <a:spcBef>
                <a:spcPts val="360"/>
              </a:spcBef>
              <a:buClr>
                <a:srgbClr val="000000"/>
              </a:buClr>
              <a:buFont typeface="Arial"/>
              <a:buChar char="»"/>
            </a:pPr>
            <a:r>
              <a:rPr lang="en-US" sz="1800" b="0" strike="noStrike" spc="-1">
                <a:solidFill>
                  <a:srgbClr val="000000"/>
                </a:solidFill>
                <a:latin typeface="Arial"/>
              </a:rPr>
              <a:t>Fifth level</a:t>
            </a:r>
          </a:p>
        </p:txBody>
      </p:sp>
      <p:sp>
        <p:nvSpPr>
          <p:cNvPr id="168" name="PlaceHolder 3"/>
          <p:cNvSpPr>
            <a:spLocks noGrp="1"/>
          </p:cNvSpPr>
          <p:nvPr>
            <p:ph type="body"/>
          </p:nvPr>
        </p:nvSpPr>
        <p:spPr>
          <a:xfrm>
            <a:off x="4648320" y="1600200"/>
            <a:ext cx="4038120" cy="4525560"/>
          </a:xfrm>
          <a:prstGeom prst="rect">
            <a:avLst/>
          </a:prstGeom>
        </p:spPr>
        <p:txBody>
          <a:bodyPr>
            <a:noAutofit/>
          </a:bodyPr>
          <a:lstStyle/>
          <a:p>
            <a:pPr marL="343080" indent="-342720">
              <a:lnSpc>
                <a:spcPct val="100000"/>
              </a:lnSpc>
              <a:spcBef>
                <a:spcPts val="561"/>
              </a:spcBef>
              <a:buClr>
                <a:srgbClr val="000000"/>
              </a:buClr>
              <a:buFont typeface="Arial"/>
              <a:buChar char="•"/>
            </a:pPr>
            <a:r>
              <a:rPr lang="en-US" sz="2800" b="0" strike="noStrike" spc="-1">
                <a:solidFill>
                  <a:srgbClr val="000000"/>
                </a:solidFill>
                <a:latin typeface="Arial"/>
              </a:rPr>
              <a:t>Click to edit Master text styles</a:t>
            </a:r>
          </a:p>
          <a:p>
            <a:pPr marL="743040" lvl="1" indent="-285480">
              <a:lnSpc>
                <a:spcPct val="100000"/>
              </a:lnSpc>
              <a:spcBef>
                <a:spcPts val="479"/>
              </a:spcBef>
              <a:buClr>
                <a:srgbClr val="000000"/>
              </a:buClr>
              <a:buFont typeface="Arial"/>
              <a:buChar char="–"/>
            </a:pPr>
            <a:r>
              <a:rPr lang="en-US" sz="2400" b="0" strike="noStrike" spc="-1">
                <a:solidFill>
                  <a:srgbClr val="000000"/>
                </a:solidFill>
                <a:latin typeface="Arial"/>
              </a:rPr>
              <a:t>Second level</a:t>
            </a:r>
          </a:p>
          <a:p>
            <a:pPr marL="1143000" lvl="2" indent="-228240">
              <a:lnSpc>
                <a:spcPct val="100000"/>
              </a:lnSpc>
              <a:spcBef>
                <a:spcPts val="400"/>
              </a:spcBef>
              <a:buClr>
                <a:srgbClr val="000000"/>
              </a:buClr>
              <a:buFont typeface="Arial"/>
              <a:buChar char="•"/>
            </a:pPr>
            <a:r>
              <a:rPr lang="en-US" sz="2000" b="0" strike="noStrike" spc="-1">
                <a:solidFill>
                  <a:srgbClr val="000000"/>
                </a:solidFill>
                <a:latin typeface="Arial"/>
              </a:rPr>
              <a:t>Third level</a:t>
            </a:r>
          </a:p>
          <a:p>
            <a:pPr marL="1600200" lvl="3" indent="-228240">
              <a:lnSpc>
                <a:spcPct val="100000"/>
              </a:lnSpc>
              <a:spcBef>
                <a:spcPts val="360"/>
              </a:spcBef>
              <a:buClr>
                <a:srgbClr val="000000"/>
              </a:buClr>
              <a:buFont typeface="Arial"/>
              <a:buChar char="–"/>
            </a:pPr>
            <a:r>
              <a:rPr lang="en-US" sz="1800" b="0" strike="noStrike" spc="-1">
                <a:solidFill>
                  <a:srgbClr val="000000"/>
                </a:solidFill>
                <a:latin typeface="Arial"/>
              </a:rPr>
              <a:t>Fourth level</a:t>
            </a:r>
          </a:p>
          <a:p>
            <a:pPr marL="2057400" lvl="4" indent="-228240">
              <a:lnSpc>
                <a:spcPct val="100000"/>
              </a:lnSpc>
              <a:spcBef>
                <a:spcPts val="360"/>
              </a:spcBef>
              <a:buClr>
                <a:srgbClr val="000000"/>
              </a:buClr>
              <a:buFont typeface="Arial"/>
              <a:buChar char="»"/>
            </a:pPr>
            <a:r>
              <a:rPr lang="en-US" sz="1800" b="0" strike="noStrike" spc="-1">
                <a:solidFill>
                  <a:srgbClr val="000000"/>
                </a:solidFill>
                <a:latin typeface="Arial"/>
              </a:rPr>
              <a:t>Fifth level</a:t>
            </a:r>
          </a:p>
        </p:txBody>
      </p:sp>
      <p:sp>
        <p:nvSpPr>
          <p:cNvPr id="169" name="PlaceHolder 4"/>
          <p:cNvSpPr>
            <a:spLocks noGrp="1"/>
          </p:cNvSpPr>
          <p:nvPr>
            <p:ph type="dt"/>
          </p:nvPr>
        </p:nvSpPr>
        <p:spPr>
          <a:xfrm>
            <a:off x="457200" y="6356520"/>
            <a:ext cx="2133360" cy="364680"/>
          </a:xfrm>
          <a:prstGeom prst="rect">
            <a:avLst/>
          </a:prstGeom>
        </p:spPr>
        <p:txBody>
          <a:bodyPr anchor="ctr">
            <a:noAutofit/>
          </a:bodyPr>
          <a:lstStyle/>
          <a:p>
            <a:pPr>
              <a:lnSpc>
                <a:spcPct val="100000"/>
              </a:lnSpc>
            </a:pPr>
            <a:fld id="{2038A013-5C95-4554-9D27-5EC7D79FCDA4}" type="datetime">
              <a:rPr lang="en-IN" sz="1200" b="0" strike="noStrike" spc="-1">
                <a:solidFill>
                  <a:srgbClr val="8B8B8B"/>
                </a:solidFill>
                <a:latin typeface="Arial"/>
              </a:rPr>
              <a:pPr>
                <a:lnSpc>
                  <a:spcPct val="100000"/>
                </a:lnSpc>
              </a:pPr>
              <a:t>13-02-2021</a:t>
            </a:fld>
            <a:endParaRPr lang="en-US" sz="1200" b="0" strike="noStrike" spc="-1">
              <a:latin typeface="Times New Roman"/>
            </a:endParaRPr>
          </a:p>
        </p:txBody>
      </p:sp>
      <p:sp>
        <p:nvSpPr>
          <p:cNvPr id="170" name="PlaceHolder 5"/>
          <p:cNvSpPr>
            <a:spLocks noGrp="1"/>
          </p:cNvSpPr>
          <p:nvPr>
            <p:ph type="ftr"/>
          </p:nvPr>
        </p:nvSpPr>
        <p:spPr>
          <a:xfrm>
            <a:off x="3124080" y="6356520"/>
            <a:ext cx="2895120" cy="364680"/>
          </a:xfrm>
          <a:prstGeom prst="rect">
            <a:avLst/>
          </a:prstGeom>
        </p:spPr>
        <p:txBody>
          <a:bodyPr anchor="ctr">
            <a:noAutofit/>
          </a:bodyPr>
          <a:lstStyle/>
          <a:p>
            <a:endParaRPr lang="en-US" sz="2400" b="0" strike="noStrike" spc="-1">
              <a:latin typeface="Times New Roman"/>
            </a:endParaRPr>
          </a:p>
        </p:txBody>
      </p:sp>
      <p:sp>
        <p:nvSpPr>
          <p:cNvPr id="171" name="PlaceHolder 6"/>
          <p:cNvSpPr>
            <a:spLocks noGrp="1"/>
          </p:cNvSpPr>
          <p:nvPr>
            <p:ph type="sldNum"/>
          </p:nvPr>
        </p:nvSpPr>
        <p:spPr>
          <a:xfrm>
            <a:off x="6553080" y="6356520"/>
            <a:ext cx="2133360" cy="364680"/>
          </a:xfrm>
          <a:prstGeom prst="rect">
            <a:avLst/>
          </a:prstGeom>
        </p:spPr>
        <p:txBody>
          <a:bodyPr anchor="ctr">
            <a:noAutofit/>
          </a:bodyPr>
          <a:lstStyle/>
          <a:p>
            <a:pPr algn="r">
              <a:lnSpc>
                <a:spcPct val="100000"/>
              </a:lnSpc>
            </a:pPr>
            <a:fld id="{D53057FE-AE4E-4CF2-AE50-B56E80D61C5E}" type="slidenum">
              <a:rPr lang="en-IN" sz="1200" b="0" strike="noStrike" spc="-1">
                <a:solidFill>
                  <a:srgbClr val="8B8B8B"/>
                </a:solidFill>
                <a:latin typeface="Arial"/>
              </a:rPr>
              <a:pPr algn="r">
                <a:lnSpc>
                  <a:spcPct val="100000"/>
                </a:lnSpc>
              </a:p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8" name="PlaceHolder 1"/>
          <p:cNvSpPr>
            <a:spLocks noGrp="1"/>
          </p:cNvSpPr>
          <p:nvPr>
            <p:ph type="title"/>
          </p:nvPr>
        </p:nvSpPr>
        <p:spPr>
          <a:xfrm>
            <a:off x="685800" y="2130480"/>
            <a:ext cx="7772040" cy="1469520"/>
          </a:xfrm>
          <a:prstGeom prst="rect">
            <a:avLst/>
          </a:prstGeom>
        </p:spPr>
        <p:txBody>
          <a:bodyPr anchor="ctr">
            <a:noAutofit/>
          </a:bodyPr>
          <a:lstStyle/>
          <a:p>
            <a:pPr algn="ctr">
              <a:lnSpc>
                <a:spcPct val="100000"/>
              </a:lnSpc>
            </a:pPr>
            <a:r>
              <a:rPr lang="en-US" sz="4400" b="0" strike="noStrike" spc="-1">
                <a:solidFill>
                  <a:srgbClr val="000000"/>
                </a:solidFill>
                <a:latin typeface="Arial"/>
              </a:rPr>
              <a:t>Click to edit Master title style</a:t>
            </a:r>
          </a:p>
        </p:txBody>
      </p:sp>
      <p:sp>
        <p:nvSpPr>
          <p:cNvPr id="209" name="PlaceHolder 2"/>
          <p:cNvSpPr>
            <a:spLocks noGrp="1"/>
          </p:cNvSpPr>
          <p:nvPr>
            <p:ph type="dt"/>
          </p:nvPr>
        </p:nvSpPr>
        <p:spPr>
          <a:xfrm>
            <a:off x="457200" y="6356520"/>
            <a:ext cx="2133360" cy="364680"/>
          </a:xfrm>
          <a:prstGeom prst="rect">
            <a:avLst/>
          </a:prstGeom>
        </p:spPr>
        <p:txBody>
          <a:bodyPr anchor="ctr">
            <a:noAutofit/>
          </a:bodyPr>
          <a:lstStyle/>
          <a:p>
            <a:pPr>
              <a:lnSpc>
                <a:spcPct val="100000"/>
              </a:lnSpc>
            </a:pPr>
            <a:fld id="{826AD77A-F430-45B0-A179-3BC458F8B254}" type="datetime">
              <a:rPr lang="en-IN" sz="1200" b="0" strike="noStrike" spc="-1">
                <a:solidFill>
                  <a:srgbClr val="8B8B8B"/>
                </a:solidFill>
                <a:latin typeface="Arial"/>
              </a:rPr>
              <a:pPr>
                <a:lnSpc>
                  <a:spcPct val="100000"/>
                </a:lnSpc>
              </a:pPr>
              <a:t>13-02-2021</a:t>
            </a:fld>
            <a:endParaRPr lang="en-US" sz="1200" b="0" strike="noStrike" spc="-1">
              <a:latin typeface="Times New Roman"/>
            </a:endParaRPr>
          </a:p>
        </p:txBody>
      </p:sp>
      <p:sp>
        <p:nvSpPr>
          <p:cNvPr id="210" name="PlaceHolder 3"/>
          <p:cNvSpPr>
            <a:spLocks noGrp="1"/>
          </p:cNvSpPr>
          <p:nvPr>
            <p:ph type="ftr"/>
          </p:nvPr>
        </p:nvSpPr>
        <p:spPr>
          <a:xfrm>
            <a:off x="3124080" y="6356520"/>
            <a:ext cx="2895120" cy="364680"/>
          </a:xfrm>
          <a:prstGeom prst="rect">
            <a:avLst/>
          </a:prstGeom>
        </p:spPr>
        <p:txBody>
          <a:bodyPr anchor="ctr">
            <a:noAutofit/>
          </a:bodyPr>
          <a:lstStyle/>
          <a:p>
            <a:endParaRPr lang="en-US" sz="2400" b="0" strike="noStrike" spc="-1">
              <a:latin typeface="Times New Roman"/>
            </a:endParaRPr>
          </a:p>
        </p:txBody>
      </p:sp>
      <p:sp>
        <p:nvSpPr>
          <p:cNvPr id="211" name="PlaceHolder 4"/>
          <p:cNvSpPr>
            <a:spLocks noGrp="1"/>
          </p:cNvSpPr>
          <p:nvPr>
            <p:ph type="sldNum"/>
          </p:nvPr>
        </p:nvSpPr>
        <p:spPr>
          <a:xfrm>
            <a:off x="6553080" y="6356520"/>
            <a:ext cx="2133360" cy="364680"/>
          </a:xfrm>
          <a:prstGeom prst="rect">
            <a:avLst/>
          </a:prstGeom>
        </p:spPr>
        <p:txBody>
          <a:bodyPr anchor="ctr">
            <a:noAutofit/>
          </a:bodyPr>
          <a:lstStyle/>
          <a:p>
            <a:pPr algn="r">
              <a:lnSpc>
                <a:spcPct val="100000"/>
              </a:lnSpc>
            </a:pPr>
            <a:fld id="{4B84F7C8-A3BE-4A7A-9A88-D09413A39B21}" type="slidenum">
              <a:rPr lang="en-IN" sz="1200" b="0" strike="noStrike" spc="-1">
                <a:solidFill>
                  <a:srgbClr val="8B8B8B"/>
                </a:solidFill>
                <a:latin typeface="Arial"/>
              </a:rPr>
              <a:pPr algn="r">
                <a:lnSpc>
                  <a:spcPct val="100000"/>
                </a:lnSpc>
              </a:pPr>
              <a:t>‹#›</a:t>
            </a:fld>
            <a:endParaRPr lang="en-US" sz="1200" b="0" strike="noStrike" spc="-1">
              <a:latin typeface="Times New Roman"/>
            </a:endParaRPr>
          </a:p>
        </p:txBody>
      </p:sp>
      <p:sp>
        <p:nvSpPr>
          <p:cNvPr id="212" name="PlaceHolder 5"/>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9" name="PlaceHolder 1"/>
          <p:cNvSpPr>
            <a:spLocks noGrp="1"/>
          </p:cNvSpPr>
          <p:nvPr>
            <p:ph type="title"/>
          </p:nvPr>
        </p:nvSpPr>
        <p:spPr>
          <a:xfrm>
            <a:off x="457200" y="274680"/>
            <a:ext cx="8229240" cy="1142640"/>
          </a:xfrm>
          <a:prstGeom prst="rect">
            <a:avLst/>
          </a:prstGeom>
        </p:spPr>
        <p:txBody>
          <a:bodyPr anchor="ctr">
            <a:noAutofit/>
          </a:bodyPr>
          <a:lstStyle/>
          <a:p>
            <a:pPr algn="ctr">
              <a:lnSpc>
                <a:spcPct val="100000"/>
              </a:lnSpc>
            </a:pPr>
            <a:r>
              <a:rPr lang="en-US" sz="4400" b="0" strike="noStrike" spc="-1">
                <a:solidFill>
                  <a:srgbClr val="000000"/>
                </a:solidFill>
                <a:latin typeface="Arial"/>
              </a:rPr>
              <a:t>Click to edit Master title style</a:t>
            </a:r>
          </a:p>
        </p:txBody>
      </p:sp>
      <p:sp>
        <p:nvSpPr>
          <p:cNvPr id="250" name="PlaceHolder 2"/>
          <p:cNvSpPr>
            <a:spLocks noGrp="1"/>
          </p:cNvSpPr>
          <p:nvPr>
            <p:ph type="dt"/>
          </p:nvPr>
        </p:nvSpPr>
        <p:spPr>
          <a:xfrm>
            <a:off x="457200" y="6356520"/>
            <a:ext cx="2133360" cy="364680"/>
          </a:xfrm>
          <a:prstGeom prst="rect">
            <a:avLst/>
          </a:prstGeom>
        </p:spPr>
        <p:txBody>
          <a:bodyPr anchor="ctr">
            <a:noAutofit/>
          </a:bodyPr>
          <a:lstStyle/>
          <a:p>
            <a:pPr>
              <a:lnSpc>
                <a:spcPct val="100000"/>
              </a:lnSpc>
            </a:pPr>
            <a:fld id="{80E2FD63-1695-47E7-806D-A7031827ED00}" type="datetime">
              <a:rPr lang="en-IN" sz="1200" b="0" strike="noStrike" spc="-1">
                <a:solidFill>
                  <a:srgbClr val="8B8B8B"/>
                </a:solidFill>
                <a:latin typeface="Arial"/>
              </a:rPr>
              <a:pPr>
                <a:lnSpc>
                  <a:spcPct val="100000"/>
                </a:lnSpc>
              </a:pPr>
              <a:t>13-02-2021</a:t>
            </a:fld>
            <a:endParaRPr lang="en-US" sz="1200" b="0" strike="noStrike" spc="-1">
              <a:latin typeface="Times New Roman"/>
            </a:endParaRPr>
          </a:p>
        </p:txBody>
      </p:sp>
      <p:sp>
        <p:nvSpPr>
          <p:cNvPr id="251" name="PlaceHolder 3"/>
          <p:cNvSpPr>
            <a:spLocks noGrp="1"/>
          </p:cNvSpPr>
          <p:nvPr>
            <p:ph type="ftr"/>
          </p:nvPr>
        </p:nvSpPr>
        <p:spPr>
          <a:xfrm>
            <a:off x="3124080" y="6356520"/>
            <a:ext cx="2895120" cy="364680"/>
          </a:xfrm>
          <a:prstGeom prst="rect">
            <a:avLst/>
          </a:prstGeom>
        </p:spPr>
        <p:txBody>
          <a:bodyPr anchor="ctr">
            <a:noAutofit/>
          </a:bodyPr>
          <a:lstStyle/>
          <a:p>
            <a:endParaRPr lang="en-US" sz="2400" b="0" strike="noStrike" spc="-1">
              <a:latin typeface="Times New Roman"/>
            </a:endParaRPr>
          </a:p>
        </p:txBody>
      </p:sp>
      <p:sp>
        <p:nvSpPr>
          <p:cNvPr id="252" name="PlaceHolder 4"/>
          <p:cNvSpPr>
            <a:spLocks noGrp="1"/>
          </p:cNvSpPr>
          <p:nvPr>
            <p:ph type="sldNum"/>
          </p:nvPr>
        </p:nvSpPr>
        <p:spPr>
          <a:xfrm>
            <a:off x="6553080" y="6356520"/>
            <a:ext cx="2133360" cy="364680"/>
          </a:xfrm>
          <a:prstGeom prst="rect">
            <a:avLst/>
          </a:prstGeom>
        </p:spPr>
        <p:txBody>
          <a:bodyPr anchor="ctr">
            <a:noAutofit/>
          </a:bodyPr>
          <a:lstStyle/>
          <a:p>
            <a:pPr algn="r">
              <a:lnSpc>
                <a:spcPct val="100000"/>
              </a:lnSpc>
            </a:pPr>
            <a:fld id="{CB8608A2-F36F-426E-BC9B-FEC92A2DD274}" type="slidenum">
              <a:rPr lang="en-IN" sz="1200" b="0" strike="noStrike" spc="-1">
                <a:solidFill>
                  <a:srgbClr val="8B8B8B"/>
                </a:solidFill>
                <a:latin typeface="Arial"/>
              </a:rPr>
              <a:pPr algn="r">
                <a:lnSpc>
                  <a:spcPct val="100000"/>
                </a:lnSpc>
              </a:pPr>
              <a:t>‹#›</a:t>
            </a:fld>
            <a:endParaRPr lang="en-US" sz="1200" b="0" strike="noStrike" spc="-1">
              <a:latin typeface="Times New Roman"/>
            </a:endParaRPr>
          </a:p>
        </p:txBody>
      </p:sp>
      <p:sp>
        <p:nvSpPr>
          <p:cNvPr id="253" name="PlaceHolder 5"/>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77.xml"/></Relationships>
</file>

<file path=ppt/slides/_rels/slide11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7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77.xml"/></Relationships>
</file>

<file path=ppt/slides/_rels/slide1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77.xml"/><Relationship Id="rId4" Type="http://schemas.openxmlformats.org/officeDocument/2006/relationships/image" Target="../media/image52.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xml"/><Relationship Id="rId4" Type="http://schemas.openxmlformats.org/officeDocument/2006/relationships/image" Target="../media/image20.emf"/></Relationships>
</file>

<file path=ppt/slides/_rels/slide6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7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77.xml"/></Relationships>
</file>

<file path=ppt/slides/_rels/slide7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hyperlink" Target="https://www.gnu.org/software/libc/manual/html_node/index.html" TargetMode="Externa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hyperlink" Target="https://www.gnu.org/software/libc/manual/html_node/Job-Control-Signals.html" TargetMode="Externa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TextShape 1"/>
          <p:cNvSpPr txBox="1"/>
          <p:nvPr/>
        </p:nvSpPr>
        <p:spPr>
          <a:xfrm>
            <a:off x="457200" y="116640"/>
            <a:ext cx="8229240" cy="1007640"/>
          </a:xfrm>
          <a:prstGeom prst="rect">
            <a:avLst/>
          </a:prstGeom>
          <a:noFill/>
          <a:ln w="0">
            <a:noFill/>
          </a:ln>
        </p:spPr>
        <p:txBody>
          <a:bodyPr anchor="ctr">
            <a:normAutofit fontScale="91000"/>
          </a:bodyPr>
          <a:lstStyle/>
          <a:p>
            <a:pPr algn="ctr">
              <a:lnSpc>
                <a:spcPct val="100000"/>
              </a:lnSpc>
            </a:pPr>
            <a:r>
              <a:rPr lang="en-US" sz="4400" b="0" strike="noStrike" spc="-1">
                <a:solidFill>
                  <a:srgbClr val="FF0000"/>
                </a:solidFill>
                <a:latin typeface="Arial"/>
              </a:rPr>
              <a:t>What is an Operating System (1)?</a:t>
            </a:r>
            <a:endParaRPr lang="en-US" sz="4400" b="0" strike="noStrike" spc="-1">
              <a:solidFill>
                <a:srgbClr val="000000"/>
              </a:solidFill>
              <a:latin typeface="Arial"/>
            </a:endParaRPr>
          </a:p>
        </p:txBody>
      </p:sp>
      <p:sp>
        <p:nvSpPr>
          <p:cNvPr id="297" name="TextShape 2"/>
          <p:cNvSpPr txBox="1"/>
          <p:nvPr/>
        </p:nvSpPr>
        <p:spPr>
          <a:xfrm>
            <a:off x="251640" y="1340640"/>
            <a:ext cx="8640720" cy="4896360"/>
          </a:xfrm>
          <a:prstGeom prst="rect">
            <a:avLst/>
          </a:prstGeom>
          <a:noFill/>
          <a:ln w="0">
            <a:noFill/>
          </a:ln>
        </p:spPr>
        <p:txBody>
          <a:bodyPr>
            <a:normAutofit/>
          </a:bodyPr>
          <a:lstStyle/>
          <a:p>
            <a:pPr marL="609480" indent="-609120" algn="just">
              <a:lnSpc>
                <a:spcPct val="100000"/>
              </a:lnSpc>
              <a:spcBef>
                <a:spcPts val="641"/>
              </a:spcBef>
              <a:buClr>
                <a:srgbClr val="000000"/>
              </a:buClr>
              <a:buFont typeface="Arial"/>
              <a:buChar char="•"/>
            </a:pPr>
            <a:r>
              <a:rPr lang="en-US" sz="3200" b="0" strike="noStrike" spc="-1">
                <a:solidFill>
                  <a:srgbClr val="000000"/>
                </a:solidFill>
                <a:latin typeface="Arial"/>
              </a:rPr>
              <a:t>A modern computer consists of:</a:t>
            </a:r>
          </a:p>
          <a:p>
            <a:pPr marL="743040" lvl="1" indent="-18720" algn="just">
              <a:lnSpc>
                <a:spcPct val="100000"/>
              </a:lnSpc>
              <a:spcBef>
                <a:spcPts val="561"/>
              </a:spcBef>
              <a:buClr>
                <a:srgbClr val="000000"/>
              </a:buClr>
              <a:buFont typeface="Wingdings" charset="2"/>
              <a:buChar char=""/>
            </a:pPr>
            <a:r>
              <a:rPr lang="en-US" sz="2800" b="0" strike="noStrike" spc="-1">
                <a:solidFill>
                  <a:srgbClr val="000000"/>
                </a:solidFill>
                <a:latin typeface="Arial"/>
              </a:rPr>
              <a:t> One or more processors</a:t>
            </a:r>
          </a:p>
          <a:p>
            <a:pPr marL="743040" lvl="1" indent="-18720" algn="just">
              <a:lnSpc>
                <a:spcPct val="100000"/>
              </a:lnSpc>
              <a:spcBef>
                <a:spcPts val="561"/>
              </a:spcBef>
              <a:buClr>
                <a:srgbClr val="000000"/>
              </a:buClr>
              <a:buFont typeface="Wingdings" charset="2"/>
              <a:buChar char=""/>
            </a:pPr>
            <a:r>
              <a:rPr lang="en-US" sz="2800" b="0" strike="noStrike" spc="-1">
                <a:solidFill>
                  <a:srgbClr val="000000"/>
                </a:solidFill>
                <a:latin typeface="Arial"/>
              </a:rPr>
              <a:t> Main memory</a:t>
            </a:r>
          </a:p>
          <a:p>
            <a:pPr marL="743040" lvl="1" indent="-18720" algn="just">
              <a:lnSpc>
                <a:spcPct val="100000"/>
              </a:lnSpc>
              <a:spcBef>
                <a:spcPts val="561"/>
              </a:spcBef>
              <a:buClr>
                <a:srgbClr val="000000"/>
              </a:buClr>
              <a:buFont typeface="Wingdings" charset="2"/>
              <a:buChar char=""/>
            </a:pPr>
            <a:r>
              <a:rPr lang="en-US" sz="2800" b="0" strike="noStrike" spc="-1">
                <a:solidFill>
                  <a:srgbClr val="000000"/>
                </a:solidFill>
                <a:latin typeface="Arial"/>
              </a:rPr>
              <a:t> Disks</a:t>
            </a:r>
          </a:p>
          <a:p>
            <a:pPr marL="743040" lvl="1" indent="-18720" algn="just">
              <a:lnSpc>
                <a:spcPct val="100000"/>
              </a:lnSpc>
              <a:spcBef>
                <a:spcPts val="561"/>
              </a:spcBef>
              <a:buClr>
                <a:srgbClr val="000000"/>
              </a:buClr>
              <a:buFont typeface="Wingdings" charset="2"/>
              <a:buChar char=""/>
            </a:pPr>
            <a:r>
              <a:rPr lang="en-US" sz="2800" b="0" strike="noStrike" spc="-1">
                <a:solidFill>
                  <a:srgbClr val="000000"/>
                </a:solidFill>
                <a:latin typeface="Arial"/>
              </a:rPr>
              <a:t> Printers</a:t>
            </a:r>
          </a:p>
          <a:p>
            <a:pPr marL="743040" lvl="1" indent="-18720" algn="just">
              <a:lnSpc>
                <a:spcPct val="100000"/>
              </a:lnSpc>
              <a:spcBef>
                <a:spcPts val="561"/>
              </a:spcBef>
              <a:buClr>
                <a:srgbClr val="000000"/>
              </a:buClr>
              <a:buFont typeface="Wingdings" charset="2"/>
              <a:buChar char=""/>
            </a:pPr>
            <a:r>
              <a:rPr lang="en-US" sz="2800" b="0" strike="noStrike" spc="-1">
                <a:solidFill>
                  <a:srgbClr val="000000"/>
                </a:solidFill>
                <a:latin typeface="Arial"/>
              </a:rPr>
              <a:t> Various input/output devices.</a:t>
            </a:r>
          </a:p>
          <a:p>
            <a:pPr marL="609480" indent="-609120" algn="just">
              <a:lnSpc>
                <a:spcPct val="100000"/>
              </a:lnSpc>
              <a:spcBef>
                <a:spcPts val="641"/>
              </a:spcBef>
              <a:buClr>
                <a:srgbClr val="000000"/>
              </a:buClr>
              <a:buFont typeface="Arial"/>
              <a:buChar char="•"/>
            </a:pPr>
            <a:r>
              <a:rPr lang="en-US" sz="3200" b="0" strike="noStrike" spc="-1">
                <a:solidFill>
                  <a:srgbClr val="000000"/>
                </a:solidFill>
                <a:latin typeface="Arial"/>
              </a:rPr>
              <a:t>Managing all these varied components requires a layer of software – the </a:t>
            </a:r>
            <a:r>
              <a:t/>
            </a:r>
            <a:br/>
            <a:r>
              <a:rPr lang="en-US" sz="3200" b="1" strike="noStrike" spc="-1">
                <a:solidFill>
                  <a:srgbClr val="000000"/>
                </a:solidFill>
                <a:latin typeface="Arial"/>
              </a:rPr>
              <a:t>Operating System (OS).</a:t>
            </a:r>
            <a:endParaRPr lang="en-US" sz="3200" b="0" strike="noStrike" spc="-1">
              <a:solidFill>
                <a:srgbClr val="000000"/>
              </a:solidFill>
              <a:latin typeface="Arial"/>
            </a:endParaRPr>
          </a:p>
        </p:txBody>
      </p:sp>
      <p:sp>
        <p:nvSpPr>
          <p:cNvPr id="298" name="CustomShape 3"/>
          <p:cNvSpPr/>
          <p:nvPr/>
        </p:nvSpPr>
        <p:spPr>
          <a:xfrm>
            <a:off x="797040" y="1668600"/>
            <a:ext cx="8346600" cy="5113080"/>
          </a:xfrm>
          <a:prstGeom prst="rect">
            <a:avLst/>
          </a:prstGeom>
          <a:noFill/>
          <a:ln w="9525">
            <a:noFill/>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TextShape 1"/>
          <p:cNvSpPr txBox="1"/>
          <p:nvPr/>
        </p:nvSpPr>
        <p:spPr>
          <a:xfrm>
            <a:off x="457200" y="116640"/>
            <a:ext cx="8229240" cy="935640"/>
          </a:xfrm>
          <a:prstGeom prst="rect">
            <a:avLst/>
          </a:prstGeom>
          <a:noFill/>
          <a:ln w="0">
            <a:noFill/>
          </a:ln>
        </p:spPr>
        <p:txBody>
          <a:bodyPr anchor="ctr">
            <a:normAutofit/>
          </a:bodyPr>
          <a:lstStyle/>
          <a:p>
            <a:pPr algn="ctr">
              <a:lnSpc>
                <a:spcPct val="100000"/>
              </a:lnSpc>
            </a:pPr>
            <a:r>
              <a:rPr lang="en-US" sz="4000" b="0" strike="noStrike" spc="-1">
                <a:solidFill>
                  <a:srgbClr val="FF0000"/>
                </a:solidFill>
                <a:latin typeface="Arial"/>
              </a:rPr>
              <a:t>Computer-system operation …</a:t>
            </a:r>
            <a:endParaRPr lang="en-US" sz="4000" b="0" strike="noStrike" spc="-1">
              <a:solidFill>
                <a:srgbClr val="000000"/>
              </a:solidFill>
              <a:latin typeface="Arial"/>
            </a:endParaRPr>
          </a:p>
        </p:txBody>
      </p:sp>
      <p:sp>
        <p:nvSpPr>
          <p:cNvPr id="318" name="TextShape 2"/>
          <p:cNvSpPr txBox="1"/>
          <p:nvPr/>
        </p:nvSpPr>
        <p:spPr>
          <a:xfrm>
            <a:off x="179640" y="1052640"/>
            <a:ext cx="8784720" cy="5616360"/>
          </a:xfrm>
          <a:prstGeom prst="rect">
            <a:avLst/>
          </a:prstGeom>
          <a:noFill/>
          <a:ln w="0">
            <a:noFill/>
          </a:ln>
        </p:spPr>
        <p:txBody>
          <a:bodyPr>
            <a:normAutofit/>
          </a:bodyPr>
          <a:lstStyle/>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The occurrence of an event is usually signaled by an </a:t>
            </a:r>
            <a:r>
              <a:rPr lang="en-IN" sz="3200" b="1" strike="noStrike" spc="-1">
                <a:solidFill>
                  <a:srgbClr val="0033CC"/>
                </a:solidFill>
                <a:latin typeface="Arial"/>
              </a:rPr>
              <a:t>interrupt from either</a:t>
            </a:r>
            <a:r>
              <a:rPr lang="en-IN" sz="3200" b="1" strike="noStrike" spc="-1">
                <a:solidFill>
                  <a:srgbClr val="000000"/>
                </a:solidFill>
                <a:latin typeface="Arial"/>
              </a:rPr>
              <a:t> </a:t>
            </a:r>
            <a:r>
              <a:rPr lang="en-IN" sz="3200" b="0" strike="noStrike" spc="-1">
                <a:solidFill>
                  <a:srgbClr val="000000"/>
                </a:solidFill>
                <a:latin typeface="Arial"/>
              </a:rPr>
              <a:t>the hardware or the software. </a:t>
            </a:r>
            <a:endParaRPr lang="en-US" sz="32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Hardware may trigger an interrupt at any time by sending a signal to the CPU, usually by way of the system bus. </a:t>
            </a:r>
            <a:endParaRPr lang="en-US" sz="32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Software may trigger an interrupt by executing a special operation called a </a:t>
            </a:r>
            <a:r>
              <a:rPr lang="en-IN" sz="3200" b="1" strike="noStrike" spc="-1">
                <a:solidFill>
                  <a:srgbClr val="0033CC"/>
                </a:solidFill>
                <a:latin typeface="Arial"/>
              </a:rPr>
              <a:t>system call</a:t>
            </a:r>
            <a:r>
              <a:rPr lang="en-IN" sz="3200" b="1" strike="noStrike" spc="-1">
                <a:solidFill>
                  <a:srgbClr val="000000"/>
                </a:solidFill>
                <a:latin typeface="Arial"/>
              </a:rPr>
              <a:t> </a:t>
            </a:r>
            <a:r>
              <a:rPr lang="en-IN" sz="3200" b="0" strike="noStrike" spc="-1">
                <a:solidFill>
                  <a:srgbClr val="000000"/>
                </a:solidFill>
                <a:latin typeface="Arial"/>
              </a:rPr>
              <a:t>(also called a </a:t>
            </a:r>
            <a:r>
              <a:rPr lang="en-IN" sz="3200" b="1" strike="noStrike" spc="-1">
                <a:solidFill>
                  <a:srgbClr val="0033CC"/>
                </a:solidFill>
                <a:latin typeface="Arial"/>
              </a:rPr>
              <a:t>monitor call</a:t>
            </a:r>
            <a:r>
              <a:rPr lang="en-IN" sz="3200" b="0" strike="noStrike" spc="-1">
                <a:solidFill>
                  <a:srgbClr val="000000"/>
                </a:solidFill>
                <a:latin typeface="Arial"/>
              </a:rPr>
              <a:t>).</a:t>
            </a:r>
            <a:endParaRPr lang="en-US" sz="3200" b="0" strike="noStrike" spc="-1">
              <a:solidFill>
                <a:srgbClr val="000000"/>
              </a:solidFill>
              <a:latin typeface="Arial"/>
            </a:endParaRPr>
          </a:p>
          <a:p>
            <a:pPr algn="just">
              <a:lnSpc>
                <a:spcPct val="100000"/>
              </a:lnSpc>
              <a:spcBef>
                <a:spcPts val="641"/>
              </a:spcBef>
            </a:pPr>
            <a:endParaRPr lang="en-US" sz="32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TextShape 1"/>
          <p:cNvSpPr txBox="1"/>
          <p:nvPr/>
        </p:nvSpPr>
        <p:spPr>
          <a:xfrm>
            <a:off x="457200" y="274680"/>
            <a:ext cx="8229240" cy="114264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39" name="TextShape 2"/>
          <p:cNvSpPr txBox="1"/>
          <p:nvPr/>
        </p:nvSpPr>
        <p:spPr>
          <a:xfrm>
            <a:off x="251520" y="980728"/>
            <a:ext cx="8640960" cy="5661248"/>
          </a:xfrm>
          <a:prstGeom prst="rect">
            <a:avLst/>
          </a:prstGeom>
          <a:noFill/>
          <a:ln w="0">
            <a:noFill/>
          </a:ln>
        </p:spPr>
        <p:txBody>
          <a:bodyPr lIns="0" tIns="0" rIns="0" bIns="0" anchor="ctr">
            <a:noAutofit/>
          </a:bodyPr>
          <a:lstStyle/>
          <a:p>
            <a:pPr algn="just"/>
            <a:endParaRPr lang="en-US" sz="1600" b="1" strike="noStrike" spc="-1" dirty="0">
              <a:latin typeface="Courier New" pitchFamily="49" charset="0"/>
              <a:cs typeface="Courier New" pitchFamily="49" charset="0"/>
            </a:endParaRPr>
          </a:p>
        </p:txBody>
      </p:sp>
      <p:sp>
        <p:nvSpPr>
          <p:cNvPr id="4" name="Title 3"/>
          <p:cNvSpPr>
            <a:spLocks noGrp="1"/>
          </p:cNvSpPr>
          <p:nvPr>
            <p:ph type="title"/>
          </p:nvPr>
        </p:nvSpPr>
        <p:spPr>
          <a:xfrm>
            <a:off x="457200" y="116632"/>
            <a:ext cx="8229240" cy="864096"/>
          </a:xfrm>
        </p:spPr>
        <p:txBody>
          <a:bodyPr/>
          <a:lstStyle/>
          <a:p>
            <a:pPr algn="ctr"/>
            <a:r>
              <a:rPr lang="en-IN" sz="4000" dirty="0" smtClean="0">
                <a:solidFill>
                  <a:srgbClr val="C00000"/>
                </a:solidFill>
                <a:latin typeface="+mj-lt"/>
              </a:rPr>
              <a:t>Example</a:t>
            </a:r>
            <a:endParaRPr lang="en-IN" sz="4000" dirty="0">
              <a:solidFill>
                <a:srgbClr val="C00000"/>
              </a:solidFill>
              <a:latin typeface="+mj-lt"/>
            </a:endParaRPr>
          </a:p>
        </p:txBody>
      </p:sp>
      <p:sp>
        <p:nvSpPr>
          <p:cNvPr id="5" name="Text Placeholder 4"/>
          <p:cNvSpPr>
            <a:spLocks noGrp="1"/>
          </p:cNvSpPr>
          <p:nvPr>
            <p:ph type="body"/>
          </p:nvPr>
        </p:nvSpPr>
        <p:spPr>
          <a:xfrm>
            <a:off x="251520" y="980728"/>
            <a:ext cx="8640960" cy="5760640"/>
          </a:xfrm>
        </p:spPr>
        <p:txBody>
          <a:bodyPr>
            <a:normAutofit fontScale="92500" lnSpcReduction="20000"/>
          </a:bodyPr>
          <a:lstStyle/>
          <a:p>
            <a:pPr algn="just">
              <a:lnSpc>
                <a:spcPct val="120000"/>
              </a:lnSpc>
            </a:pPr>
            <a:r>
              <a:rPr lang="en-US" b="1" strike="noStrike" spc="-1" dirty="0" smtClean="0">
                <a:latin typeface="Courier New" pitchFamily="49" charset="0"/>
                <a:cs typeface="Courier New" pitchFamily="49" charset="0"/>
              </a:rPr>
              <a:t>#include &lt;</a:t>
            </a:r>
            <a:r>
              <a:rPr lang="en-US" b="1" strike="noStrike" spc="-1" dirty="0" err="1" smtClean="0">
                <a:latin typeface="Courier New" pitchFamily="49" charset="0"/>
                <a:cs typeface="Courier New" pitchFamily="49" charset="0"/>
              </a:rPr>
              <a:t>stdio.h</a:t>
            </a:r>
            <a:r>
              <a:rPr lang="en-US" b="1" strike="noStrike" spc="-1" dirty="0" smtClean="0">
                <a:latin typeface="Courier New" pitchFamily="49" charset="0"/>
                <a:cs typeface="Courier New" pitchFamily="49" charset="0"/>
              </a:rPr>
              <a:t>&gt; /* standard I/O functions */</a:t>
            </a:r>
          </a:p>
          <a:p>
            <a:pPr algn="just">
              <a:lnSpc>
                <a:spcPct val="120000"/>
              </a:lnSpc>
            </a:pPr>
            <a:endParaRPr lang="en-US" b="1" strike="noStrike" spc="-1" dirty="0" smtClean="0">
              <a:latin typeface="Courier New" pitchFamily="49" charset="0"/>
              <a:cs typeface="Courier New" pitchFamily="49" charset="0"/>
            </a:endParaRPr>
          </a:p>
          <a:p>
            <a:pPr algn="just">
              <a:lnSpc>
                <a:spcPct val="120000"/>
              </a:lnSpc>
            </a:pPr>
            <a:r>
              <a:rPr lang="en-US" b="1" strike="noStrike" spc="-1" dirty="0" smtClean="0">
                <a:latin typeface="Courier New" pitchFamily="49" charset="0"/>
                <a:cs typeface="Courier New" pitchFamily="49" charset="0"/>
              </a:rPr>
              <a:t>#include&lt;</a:t>
            </a:r>
            <a:r>
              <a:rPr lang="en-US" b="1" strike="noStrike" spc="-1" dirty="0" err="1" smtClean="0">
                <a:latin typeface="Courier New" pitchFamily="49" charset="0"/>
                <a:cs typeface="Courier New" pitchFamily="49" charset="0"/>
              </a:rPr>
              <a:t>unistd.h</a:t>
            </a:r>
            <a:r>
              <a:rPr lang="en-US" b="1" strike="noStrike" spc="-1" dirty="0" smtClean="0">
                <a:latin typeface="Courier New" pitchFamily="49" charset="0"/>
                <a:cs typeface="Courier New" pitchFamily="49" charset="0"/>
              </a:rPr>
              <a:t>&gt; /*standard </a:t>
            </a:r>
            <a:r>
              <a:rPr lang="en-US" b="1" strike="noStrike" spc="-1" dirty="0" err="1" smtClean="0">
                <a:latin typeface="Courier New" pitchFamily="49" charset="0"/>
                <a:cs typeface="Courier New" pitchFamily="49" charset="0"/>
              </a:rPr>
              <a:t>unix</a:t>
            </a:r>
            <a:r>
              <a:rPr lang="en-US" b="1" strike="noStrike" spc="-1" dirty="0" smtClean="0">
                <a:latin typeface="Courier New" pitchFamily="49" charset="0"/>
                <a:cs typeface="Courier New" pitchFamily="49" charset="0"/>
              </a:rPr>
              <a:t> functions, e.g. </a:t>
            </a:r>
            <a:r>
              <a:rPr lang="en-US" b="1" strike="noStrike" spc="-1" dirty="0" err="1" smtClean="0">
                <a:latin typeface="Courier New" pitchFamily="49" charset="0"/>
                <a:cs typeface="Courier New" pitchFamily="49" charset="0"/>
              </a:rPr>
              <a:t>getpid</a:t>
            </a:r>
            <a:r>
              <a:rPr lang="en-US" b="1" strike="noStrike" spc="-1" dirty="0" smtClean="0">
                <a:latin typeface="Courier New" pitchFamily="49" charset="0"/>
                <a:cs typeface="Courier New" pitchFamily="49" charset="0"/>
              </a:rPr>
              <a:t>()*/</a:t>
            </a:r>
          </a:p>
          <a:p>
            <a:pPr algn="just">
              <a:lnSpc>
                <a:spcPct val="120000"/>
              </a:lnSpc>
            </a:pPr>
            <a:endParaRPr lang="en-US" b="1" strike="noStrike" spc="-1" dirty="0" smtClean="0">
              <a:latin typeface="Courier New" pitchFamily="49" charset="0"/>
              <a:cs typeface="Courier New" pitchFamily="49" charset="0"/>
            </a:endParaRPr>
          </a:p>
          <a:p>
            <a:pPr algn="just">
              <a:lnSpc>
                <a:spcPct val="120000"/>
              </a:lnSpc>
            </a:pPr>
            <a:r>
              <a:rPr lang="en-US" b="1" strike="noStrike" spc="-1" dirty="0" smtClean="0">
                <a:latin typeface="Courier New" pitchFamily="49" charset="0"/>
                <a:cs typeface="Courier New" pitchFamily="49" charset="0"/>
              </a:rPr>
              <a:t>#include &lt;</a:t>
            </a:r>
            <a:r>
              <a:rPr lang="en-US" b="1" strike="noStrike" spc="-1" dirty="0" err="1" smtClean="0">
                <a:latin typeface="Courier New" pitchFamily="49" charset="0"/>
                <a:cs typeface="Courier New" pitchFamily="49" charset="0"/>
              </a:rPr>
              <a:t>signal.h</a:t>
            </a:r>
            <a:r>
              <a:rPr lang="en-US" b="1" strike="noStrike" spc="-1" dirty="0" smtClean="0">
                <a:latin typeface="Courier New" pitchFamily="49" charset="0"/>
                <a:cs typeface="Courier New" pitchFamily="49" charset="0"/>
              </a:rPr>
              <a:t>&gt; /* signal name macros, signal() prototype */</a:t>
            </a:r>
          </a:p>
          <a:p>
            <a:pPr algn="just">
              <a:lnSpc>
                <a:spcPct val="120000"/>
              </a:lnSpc>
            </a:pPr>
            <a:endParaRPr lang="en-US" b="1" strike="noStrike" spc="-1" dirty="0" smtClean="0">
              <a:latin typeface="Courier New" pitchFamily="49" charset="0"/>
              <a:cs typeface="Courier New" pitchFamily="49" charset="0"/>
            </a:endParaRPr>
          </a:p>
          <a:p>
            <a:pPr algn="just">
              <a:lnSpc>
                <a:spcPct val="120000"/>
              </a:lnSpc>
            </a:pPr>
            <a:r>
              <a:rPr lang="en-US" b="1" strike="noStrike" spc="-1" dirty="0" smtClean="0">
                <a:latin typeface="Courier New" pitchFamily="49" charset="0"/>
                <a:cs typeface="Courier New" pitchFamily="49" charset="0"/>
              </a:rPr>
              <a:t>/* first, here is the signal handler */</a:t>
            </a:r>
          </a:p>
          <a:p>
            <a:pPr algn="just">
              <a:lnSpc>
                <a:spcPct val="120000"/>
              </a:lnSpc>
            </a:pPr>
            <a:r>
              <a:rPr lang="en-US" b="1" strike="noStrike" spc="-1" dirty="0" smtClean="0">
                <a:latin typeface="Courier New" pitchFamily="49" charset="0"/>
                <a:cs typeface="Courier New" pitchFamily="49" charset="0"/>
              </a:rPr>
              <a:t>void </a:t>
            </a:r>
            <a:r>
              <a:rPr lang="en-US" b="1" strike="noStrike" spc="-1" dirty="0" err="1" smtClean="0">
                <a:latin typeface="Courier New" pitchFamily="49" charset="0"/>
                <a:cs typeface="Courier New" pitchFamily="49" charset="0"/>
              </a:rPr>
              <a:t>catch_int</a:t>
            </a:r>
            <a:r>
              <a:rPr lang="en-US" b="1" strike="noStrike" spc="-1" dirty="0" smtClean="0">
                <a:latin typeface="Courier New" pitchFamily="49" charset="0"/>
                <a:cs typeface="Courier New" pitchFamily="49" charset="0"/>
              </a:rPr>
              <a:t>(</a:t>
            </a:r>
            <a:r>
              <a:rPr lang="en-US" b="1" strike="noStrike" spc="-1" dirty="0" err="1" smtClean="0">
                <a:latin typeface="Courier New" pitchFamily="49" charset="0"/>
                <a:cs typeface="Courier New" pitchFamily="49" charset="0"/>
              </a:rPr>
              <a:t>int</a:t>
            </a:r>
            <a:r>
              <a:rPr lang="en-US" b="1" strike="noStrike" spc="-1" dirty="0" smtClean="0">
                <a:latin typeface="Courier New" pitchFamily="49" charset="0"/>
                <a:cs typeface="Courier New" pitchFamily="49" charset="0"/>
              </a:rPr>
              <a:t> </a:t>
            </a:r>
            <a:r>
              <a:rPr lang="en-US" b="1" strike="noStrike" spc="-1" dirty="0" err="1" smtClean="0">
                <a:latin typeface="Courier New" pitchFamily="49" charset="0"/>
                <a:cs typeface="Courier New" pitchFamily="49" charset="0"/>
              </a:rPr>
              <a:t>sig_num</a:t>
            </a:r>
            <a:r>
              <a:rPr lang="en-US" b="1" strike="noStrike" spc="-1" dirty="0" smtClean="0">
                <a:latin typeface="Courier New" pitchFamily="49" charset="0"/>
                <a:cs typeface="Courier New" pitchFamily="49" charset="0"/>
              </a:rPr>
              <a:t>)</a:t>
            </a:r>
          </a:p>
          <a:p>
            <a:pPr algn="just">
              <a:lnSpc>
                <a:spcPct val="120000"/>
              </a:lnSpc>
            </a:pPr>
            <a:r>
              <a:rPr lang="en-US" b="1" strike="noStrike" spc="-1" dirty="0" smtClean="0">
                <a:latin typeface="Courier New" pitchFamily="49" charset="0"/>
                <a:cs typeface="Courier New" pitchFamily="49" charset="0"/>
              </a:rPr>
              <a:t>{</a:t>
            </a:r>
          </a:p>
          <a:p>
            <a:pPr algn="just">
              <a:lnSpc>
                <a:spcPct val="120000"/>
              </a:lnSpc>
            </a:pPr>
            <a:r>
              <a:rPr lang="en-US" b="1" strike="noStrike" spc="-1" dirty="0" smtClean="0">
                <a:latin typeface="Courier New" pitchFamily="49" charset="0"/>
                <a:cs typeface="Courier New" pitchFamily="49" charset="0"/>
              </a:rPr>
              <a:t> /* re-set the signal handler again to </a:t>
            </a:r>
            <a:r>
              <a:rPr lang="en-US" b="1" strike="noStrike" spc="-1" dirty="0" err="1" smtClean="0">
                <a:latin typeface="Courier New" pitchFamily="49" charset="0"/>
                <a:cs typeface="Courier New" pitchFamily="49" charset="0"/>
              </a:rPr>
              <a:t>catch_int</a:t>
            </a:r>
            <a:r>
              <a:rPr lang="en-US" b="1" strike="noStrike" spc="-1" dirty="0" smtClean="0">
                <a:latin typeface="Courier New" pitchFamily="49" charset="0"/>
                <a:cs typeface="Courier New" pitchFamily="49" charset="0"/>
              </a:rPr>
              <a:t>, for next time */</a:t>
            </a:r>
          </a:p>
          <a:p>
            <a:pPr algn="just">
              <a:lnSpc>
                <a:spcPct val="120000"/>
              </a:lnSpc>
            </a:pPr>
            <a:r>
              <a:rPr lang="en-US" b="1" strike="noStrike" spc="-1" dirty="0" smtClean="0">
                <a:latin typeface="Courier New" pitchFamily="49" charset="0"/>
                <a:cs typeface="Courier New" pitchFamily="49" charset="0"/>
              </a:rPr>
              <a:t>    signal(SIGINT, </a:t>
            </a:r>
            <a:r>
              <a:rPr lang="en-US" b="1" strike="noStrike" spc="-1" dirty="0" err="1" smtClean="0">
                <a:latin typeface="Courier New" pitchFamily="49" charset="0"/>
                <a:cs typeface="Courier New" pitchFamily="49" charset="0"/>
              </a:rPr>
              <a:t>catch_int</a:t>
            </a:r>
            <a:r>
              <a:rPr lang="en-US" b="1" strike="noStrike" spc="-1" dirty="0" smtClean="0">
                <a:latin typeface="Courier New" pitchFamily="49" charset="0"/>
                <a:cs typeface="Courier New" pitchFamily="49" charset="0"/>
              </a:rPr>
              <a:t>);</a:t>
            </a:r>
          </a:p>
          <a:p>
            <a:pPr algn="just">
              <a:lnSpc>
                <a:spcPct val="120000"/>
              </a:lnSpc>
            </a:pPr>
            <a:r>
              <a:rPr lang="en-US" b="1" strike="noStrike" spc="-1" dirty="0" smtClean="0">
                <a:latin typeface="Courier New" pitchFamily="49" charset="0"/>
                <a:cs typeface="Courier New" pitchFamily="49" charset="0"/>
              </a:rPr>
              <a:t>    </a:t>
            </a:r>
            <a:r>
              <a:rPr lang="en-US" b="1" strike="noStrike" spc="-1" dirty="0" err="1" smtClean="0">
                <a:latin typeface="Courier New" pitchFamily="49" charset="0"/>
                <a:cs typeface="Courier New" pitchFamily="49" charset="0"/>
              </a:rPr>
              <a:t>printf</a:t>
            </a:r>
            <a:r>
              <a:rPr lang="en-US" b="1" strike="noStrike" spc="-1" dirty="0" smtClean="0">
                <a:latin typeface="Courier New" pitchFamily="49" charset="0"/>
                <a:cs typeface="Courier New" pitchFamily="49" charset="0"/>
              </a:rPr>
              <a:t>("Don't do that\n");</a:t>
            </a:r>
          </a:p>
          <a:p>
            <a:pPr algn="just">
              <a:lnSpc>
                <a:spcPct val="120000"/>
              </a:lnSpc>
            </a:pPr>
            <a:r>
              <a:rPr lang="en-US" b="1" strike="noStrike" spc="-1" dirty="0" smtClean="0">
                <a:latin typeface="Courier New" pitchFamily="49" charset="0"/>
                <a:cs typeface="Courier New" pitchFamily="49" charset="0"/>
              </a:rPr>
              <a:t>    </a:t>
            </a:r>
            <a:r>
              <a:rPr lang="en-US" b="1" strike="noStrike" spc="-1" dirty="0" err="1" smtClean="0">
                <a:latin typeface="Courier New" pitchFamily="49" charset="0"/>
                <a:cs typeface="Courier New" pitchFamily="49" charset="0"/>
              </a:rPr>
              <a:t>fflush</a:t>
            </a:r>
            <a:r>
              <a:rPr lang="en-US" b="1" strike="noStrike" spc="-1" dirty="0" smtClean="0">
                <a:latin typeface="Courier New" pitchFamily="49" charset="0"/>
                <a:cs typeface="Courier New" pitchFamily="49" charset="0"/>
              </a:rPr>
              <a:t>(</a:t>
            </a:r>
            <a:r>
              <a:rPr lang="en-US" b="1" strike="noStrike" spc="-1" dirty="0" err="1" smtClean="0">
                <a:latin typeface="Courier New" pitchFamily="49" charset="0"/>
                <a:cs typeface="Courier New" pitchFamily="49" charset="0"/>
              </a:rPr>
              <a:t>stdout</a:t>
            </a:r>
            <a:r>
              <a:rPr lang="en-US" b="1" strike="noStrike" spc="-1" dirty="0" smtClean="0">
                <a:latin typeface="Courier New" pitchFamily="49" charset="0"/>
                <a:cs typeface="Courier New" pitchFamily="49" charset="0"/>
              </a:rPr>
              <a:t>);</a:t>
            </a:r>
          </a:p>
          <a:p>
            <a:pPr algn="just">
              <a:lnSpc>
                <a:spcPct val="120000"/>
              </a:lnSpc>
            </a:pPr>
            <a:r>
              <a:rPr lang="en-US" b="1" strike="noStrike" spc="-1" dirty="0" smtClean="0">
                <a:latin typeface="Courier New" pitchFamily="49" charset="0"/>
                <a:cs typeface="Courier New" pitchFamily="49" charset="0"/>
              </a:rPr>
              <a:t>}</a:t>
            </a:r>
          </a:p>
          <a:p>
            <a:pPr algn="just">
              <a:lnSpc>
                <a:spcPct val="120000"/>
              </a:lnSpc>
            </a:pPr>
            <a:r>
              <a:rPr lang="en-US" b="1" strike="noStrike" spc="-1" dirty="0" err="1" smtClean="0">
                <a:latin typeface="Courier New" pitchFamily="49" charset="0"/>
                <a:cs typeface="Courier New" pitchFamily="49" charset="0"/>
              </a:rPr>
              <a:t>int</a:t>
            </a:r>
            <a:r>
              <a:rPr lang="en-US" b="1" strike="noStrike" spc="-1" dirty="0" smtClean="0">
                <a:latin typeface="Courier New" pitchFamily="49" charset="0"/>
                <a:cs typeface="Courier New" pitchFamily="49" charset="0"/>
              </a:rPr>
              <a:t> main(</a:t>
            </a:r>
            <a:r>
              <a:rPr lang="en-US" b="1" strike="noStrike" spc="-1" dirty="0" err="1" smtClean="0">
                <a:latin typeface="Courier New" pitchFamily="49" charset="0"/>
                <a:cs typeface="Courier New" pitchFamily="49" charset="0"/>
              </a:rPr>
              <a:t>int</a:t>
            </a:r>
            <a:r>
              <a:rPr lang="en-US" b="1" strike="noStrike" spc="-1" dirty="0" smtClean="0">
                <a:latin typeface="Courier New" pitchFamily="49" charset="0"/>
                <a:cs typeface="Courier New" pitchFamily="49" charset="0"/>
              </a:rPr>
              <a:t> </a:t>
            </a:r>
            <a:r>
              <a:rPr lang="en-US" b="1" strike="noStrike" spc="-1" dirty="0" err="1" smtClean="0">
                <a:latin typeface="Courier New" pitchFamily="49" charset="0"/>
                <a:cs typeface="Courier New" pitchFamily="49" charset="0"/>
              </a:rPr>
              <a:t>argc</a:t>
            </a:r>
            <a:r>
              <a:rPr lang="en-US" b="1" strike="noStrike" spc="-1" dirty="0" smtClean="0">
                <a:latin typeface="Courier New" pitchFamily="49" charset="0"/>
                <a:cs typeface="Courier New" pitchFamily="49" charset="0"/>
              </a:rPr>
              <a:t>, char* </a:t>
            </a:r>
            <a:r>
              <a:rPr lang="en-US" b="1" strike="noStrike" spc="-1" dirty="0" err="1" smtClean="0">
                <a:latin typeface="Courier New" pitchFamily="49" charset="0"/>
                <a:cs typeface="Courier New" pitchFamily="49" charset="0"/>
              </a:rPr>
              <a:t>argv</a:t>
            </a:r>
            <a:r>
              <a:rPr lang="en-US" b="1" strike="noStrike" spc="-1" dirty="0" smtClean="0">
                <a:latin typeface="Courier New" pitchFamily="49" charset="0"/>
                <a:cs typeface="Courier New" pitchFamily="49" charset="0"/>
              </a:rPr>
              <a:t>[])</a:t>
            </a:r>
          </a:p>
          <a:p>
            <a:pPr algn="just">
              <a:lnSpc>
                <a:spcPct val="120000"/>
              </a:lnSpc>
            </a:pPr>
            <a:r>
              <a:rPr lang="en-US" b="1" strike="noStrike" spc="-1" dirty="0" smtClean="0">
                <a:latin typeface="Courier New" pitchFamily="49" charset="0"/>
                <a:cs typeface="Courier New" pitchFamily="49" charset="0"/>
              </a:rPr>
              <a:t>{</a:t>
            </a:r>
          </a:p>
          <a:p>
            <a:pPr algn="just">
              <a:lnSpc>
                <a:spcPct val="120000"/>
              </a:lnSpc>
            </a:pPr>
            <a:r>
              <a:rPr lang="en-US" b="1" strike="noStrike" spc="-1" dirty="0" smtClean="0">
                <a:latin typeface="Courier New" pitchFamily="49" charset="0"/>
                <a:cs typeface="Courier New" pitchFamily="49" charset="0"/>
              </a:rPr>
              <a:t>  /* set the INT (Ctrl-C) signal handler to '</a:t>
            </a:r>
            <a:r>
              <a:rPr lang="en-US" b="1" strike="noStrike" spc="-1" dirty="0" err="1" smtClean="0">
                <a:latin typeface="Courier New" pitchFamily="49" charset="0"/>
                <a:cs typeface="Courier New" pitchFamily="49" charset="0"/>
              </a:rPr>
              <a:t>catch_int</a:t>
            </a:r>
            <a:r>
              <a:rPr lang="en-US" b="1" strike="noStrike" spc="-1" dirty="0" smtClean="0">
                <a:latin typeface="Courier New" pitchFamily="49" charset="0"/>
                <a:cs typeface="Courier New" pitchFamily="49" charset="0"/>
              </a:rPr>
              <a:t>' */</a:t>
            </a:r>
          </a:p>
          <a:p>
            <a:pPr algn="just">
              <a:lnSpc>
                <a:spcPct val="120000"/>
              </a:lnSpc>
            </a:pPr>
            <a:r>
              <a:rPr lang="en-US" b="1" strike="noStrike" spc="-1" dirty="0" smtClean="0">
                <a:latin typeface="Courier New" pitchFamily="49" charset="0"/>
                <a:cs typeface="Courier New" pitchFamily="49" charset="0"/>
              </a:rPr>
              <a:t>    signal(SIGINT, </a:t>
            </a:r>
            <a:r>
              <a:rPr lang="en-US" b="1" strike="noStrike" spc="-1" dirty="0" err="1" smtClean="0">
                <a:latin typeface="Courier New" pitchFamily="49" charset="0"/>
                <a:cs typeface="Courier New" pitchFamily="49" charset="0"/>
              </a:rPr>
              <a:t>catch_int</a:t>
            </a:r>
            <a:r>
              <a:rPr lang="en-US" b="1" strike="noStrike" spc="-1" dirty="0" smtClean="0">
                <a:latin typeface="Courier New" pitchFamily="49" charset="0"/>
                <a:cs typeface="Courier New" pitchFamily="49" charset="0"/>
              </a:rPr>
              <a:t>);</a:t>
            </a:r>
          </a:p>
          <a:p>
            <a:pPr algn="just">
              <a:lnSpc>
                <a:spcPct val="120000"/>
              </a:lnSpc>
            </a:pPr>
            <a:r>
              <a:rPr lang="en-US" b="1" strike="noStrike" spc="-1" dirty="0" smtClean="0">
                <a:latin typeface="Courier New" pitchFamily="49" charset="0"/>
                <a:cs typeface="Courier New" pitchFamily="49" charset="0"/>
              </a:rPr>
              <a:t>	for ( ;; )</a:t>
            </a:r>
          </a:p>
          <a:p>
            <a:pPr algn="just">
              <a:lnSpc>
                <a:spcPct val="120000"/>
              </a:lnSpc>
            </a:pPr>
            <a:r>
              <a:rPr lang="en-US" b="1" strike="noStrike" spc="-1" dirty="0" smtClean="0">
                <a:latin typeface="Courier New" pitchFamily="49" charset="0"/>
                <a:cs typeface="Courier New" pitchFamily="49" charset="0"/>
              </a:rPr>
              <a:t>        pause();</a:t>
            </a:r>
          </a:p>
          <a:p>
            <a:pPr algn="just">
              <a:lnSpc>
                <a:spcPct val="120000"/>
              </a:lnSpc>
            </a:pPr>
            <a:r>
              <a:rPr lang="en-US" b="1" strike="noStrike" spc="-1" dirty="0" smtClean="0">
                <a:latin typeface="Courier New" pitchFamily="49" charset="0"/>
                <a:cs typeface="Courier New" pitchFamily="49" charset="0"/>
              </a:rPr>
              <a:t>}</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extShape 1"/>
          <p:cNvSpPr txBox="1"/>
          <p:nvPr/>
        </p:nvSpPr>
        <p:spPr>
          <a:xfrm>
            <a:off x="457200" y="274680"/>
            <a:ext cx="8229240" cy="114264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45" name="TextShape 2"/>
          <p:cNvSpPr txBox="1"/>
          <p:nvPr/>
        </p:nvSpPr>
        <p:spPr>
          <a:xfrm>
            <a:off x="457200" y="1600200"/>
            <a:ext cx="8229240" cy="4525560"/>
          </a:xfrm>
          <a:prstGeom prst="rect">
            <a:avLst/>
          </a:prstGeom>
          <a:noFill/>
          <a:ln w="0">
            <a:noFill/>
          </a:ln>
        </p:spPr>
        <p:txBody>
          <a:bodyPr lIns="0" tIns="0" rIns="0" bIns="0" anchor="ctr">
            <a:noAutofit/>
          </a:bodyPr>
          <a:lstStyle/>
          <a:p>
            <a:pPr algn="just"/>
            <a:endParaRPr lang="en-US" sz="2600" b="0" strike="noStrike" spc="-1" dirty="0">
              <a:latin typeface="Arial"/>
            </a:endParaRPr>
          </a:p>
        </p:txBody>
      </p:sp>
      <p:sp>
        <p:nvSpPr>
          <p:cNvPr id="4" name="Title 3"/>
          <p:cNvSpPr>
            <a:spLocks noGrp="1"/>
          </p:cNvSpPr>
          <p:nvPr>
            <p:ph type="title"/>
          </p:nvPr>
        </p:nvSpPr>
        <p:spPr>
          <a:xfrm>
            <a:off x="457200" y="274680"/>
            <a:ext cx="8229240" cy="922072"/>
          </a:xfrm>
        </p:spPr>
        <p:txBody>
          <a:bodyPr/>
          <a:lstStyle/>
          <a:p>
            <a:pPr algn="ctr"/>
            <a:r>
              <a:rPr lang="en-IN" sz="4000" dirty="0" smtClean="0">
                <a:solidFill>
                  <a:srgbClr val="C00000"/>
                </a:solidFill>
              </a:rPr>
              <a:t>Signal Types</a:t>
            </a:r>
            <a:endParaRPr lang="en-IN" sz="4000" dirty="0">
              <a:solidFill>
                <a:srgbClr val="C00000"/>
              </a:solidFill>
            </a:endParaRPr>
          </a:p>
        </p:txBody>
      </p:sp>
      <p:sp>
        <p:nvSpPr>
          <p:cNvPr id="5" name="Text Placeholder 4"/>
          <p:cNvSpPr>
            <a:spLocks noGrp="1"/>
          </p:cNvSpPr>
          <p:nvPr>
            <p:ph type="body"/>
          </p:nvPr>
        </p:nvSpPr>
        <p:spPr>
          <a:xfrm>
            <a:off x="323528" y="1412776"/>
            <a:ext cx="8568952" cy="2736304"/>
          </a:xfrm>
        </p:spPr>
        <p:txBody>
          <a:bodyPr>
            <a:normAutofit/>
          </a:bodyPr>
          <a:lstStyle/>
          <a:p>
            <a:pPr marL="361950" indent="-361950" algn="just">
              <a:buFont typeface="Arial" pitchFamily="34" charset="0"/>
              <a:buChar char="•"/>
            </a:pPr>
            <a:r>
              <a:rPr lang="en-US" sz="2800" b="0" strike="noStrike" spc="-1" dirty="0" err="1" smtClean="0">
                <a:latin typeface="Arial"/>
              </a:rPr>
              <a:t>Maskable</a:t>
            </a:r>
            <a:r>
              <a:rPr lang="en-US" sz="2800" b="0" strike="noStrike" spc="-1" dirty="0" smtClean="0">
                <a:latin typeface="Arial"/>
              </a:rPr>
              <a:t>: signals which can be changed or ignored by the user (e.g., </a:t>
            </a:r>
            <a:r>
              <a:rPr lang="en-US" sz="2800" b="0" strike="noStrike" spc="-1" dirty="0" err="1" smtClean="0">
                <a:latin typeface="Arial"/>
              </a:rPr>
              <a:t>Ctrl+C</a:t>
            </a:r>
            <a:r>
              <a:rPr lang="en-US" sz="2800" b="0" strike="noStrike" spc="-1" dirty="0" smtClean="0">
                <a:latin typeface="Arial"/>
              </a:rPr>
              <a:t>).</a:t>
            </a:r>
          </a:p>
          <a:p>
            <a:pPr marL="361950" indent="-361950" algn="just">
              <a:buFont typeface="Arial" pitchFamily="34" charset="0"/>
              <a:buChar char="•"/>
            </a:pPr>
            <a:r>
              <a:rPr lang="en-US" sz="2800" b="0" strike="noStrike" spc="-1" dirty="0" smtClean="0">
                <a:latin typeface="Arial"/>
              </a:rPr>
              <a:t>Non-</a:t>
            </a:r>
            <a:r>
              <a:rPr lang="en-US" sz="2800" b="0" strike="noStrike" spc="-1" dirty="0" err="1" smtClean="0">
                <a:latin typeface="Arial"/>
              </a:rPr>
              <a:t>Maskable</a:t>
            </a:r>
            <a:r>
              <a:rPr lang="en-US" sz="2800" b="0" strike="noStrike" spc="-1" dirty="0" smtClean="0">
                <a:latin typeface="Arial"/>
              </a:rPr>
              <a:t>: signals which cannot be changed or ignored by the user. These typically occur when the user is signaled for non-recoverable hardware errors.</a:t>
            </a:r>
            <a:endParaRPr lang="en-IN" sz="28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CustomShape 1"/>
          <p:cNvSpPr/>
          <p:nvPr/>
        </p:nvSpPr>
        <p:spPr>
          <a:xfrm>
            <a:off x="0" y="5715000"/>
            <a:ext cx="9143640" cy="83772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oAutofit/>
          </a:bodyPr>
          <a:lstStyle/>
          <a:p>
            <a:pPr marL="609480" indent="-609120">
              <a:lnSpc>
                <a:spcPct val="100000"/>
              </a:lnSpc>
              <a:spcBef>
                <a:spcPts val="479"/>
              </a:spcBef>
              <a:tabLst>
                <a:tab pos="0" algn="l"/>
              </a:tabLst>
            </a:pPr>
            <a:r>
              <a:rPr lang="en-US" sz="2400" b="0" strike="noStrike" spc="-1">
                <a:solidFill>
                  <a:srgbClr val="000000"/>
                </a:solidFill>
                <a:latin typeface="Arial"/>
              </a:rPr>
              <a:t>The signals required by POSIX.</a:t>
            </a:r>
            <a:endParaRPr lang="en-US" sz="2400" b="0" strike="noStrike" spc="-1">
              <a:latin typeface="Arial"/>
            </a:endParaRPr>
          </a:p>
        </p:txBody>
      </p:sp>
      <p:sp>
        <p:nvSpPr>
          <p:cNvPr id="547" name="CustomShape 2"/>
          <p:cNvSpPr/>
          <p:nvPr/>
        </p:nvSpPr>
        <p:spPr>
          <a:xfrm>
            <a:off x="0" y="0"/>
            <a:ext cx="9143640" cy="114264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US" sz="3600" b="0" strike="noStrike" spc="-1">
                <a:solidFill>
                  <a:srgbClr val="C00000"/>
                </a:solidFill>
                <a:latin typeface="Arial"/>
              </a:rPr>
              <a:t>Signals in Linux (1)</a:t>
            </a:r>
            <a:endParaRPr lang="en-US" sz="3600" b="0" strike="noStrike" spc="-1">
              <a:latin typeface="Arial"/>
            </a:endParaRPr>
          </a:p>
        </p:txBody>
      </p:sp>
      <p:sp>
        <p:nvSpPr>
          <p:cNvPr id="548" name="CustomShape 3"/>
          <p:cNvSpPr/>
          <p:nvPr/>
        </p:nvSpPr>
        <p:spPr>
          <a:xfrm>
            <a:off x="177840" y="6566040"/>
            <a:ext cx="8712000" cy="25668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nSpc>
                <a:spcPct val="100000"/>
              </a:lnSpc>
            </a:pPr>
            <a:r>
              <a:rPr lang="en-US" sz="1200" b="0" strike="noStrike" spc="-1">
                <a:solidFill>
                  <a:srgbClr val="898989"/>
                </a:solidFill>
                <a:latin typeface="Arial"/>
              </a:rPr>
              <a:t>Tanenbaum, Modern Operating Systems 3 e, (c) 2008 Prentice-Hall, Inc. All rights reserved. 0-13-</a:t>
            </a:r>
            <a:r>
              <a:rPr lang="en-US" sz="1200" b="1" strike="noStrike" spc="-1">
                <a:solidFill>
                  <a:srgbClr val="898989"/>
                </a:solidFill>
                <a:latin typeface="Arial"/>
              </a:rPr>
              <a:t>6006639</a:t>
            </a:r>
            <a:endParaRPr lang="en-US" sz="1200" b="0" strike="noStrike" spc="-1">
              <a:latin typeface="Arial"/>
            </a:endParaRPr>
          </a:p>
        </p:txBody>
      </p:sp>
      <p:pic>
        <p:nvPicPr>
          <p:cNvPr id="549" name="Picture 6" descr="D:\b\b4\IBM\10-05.jpg"/>
          <p:cNvPicPr/>
          <p:nvPr/>
        </p:nvPicPr>
        <p:blipFill>
          <a:blip r:embed="rId2" cstate="print"/>
          <a:stretch/>
        </p:blipFill>
        <p:spPr>
          <a:xfrm>
            <a:off x="824040" y="1344600"/>
            <a:ext cx="7702200" cy="410184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TextShape 1"/>
          <p:cNvSpPr txBox="1"/>
          <p:nvPr/>
        </p:nvSpPr>
        <p:spPr>
          <a:xfrm>
            <a:off x="395640" y="188640"/>
            <a:ext cx="8229240" cy="849600"/>
          </a:xfrm>
          <a:prstGeom prst="rect">
            <a:avLst/>
          </a:prstGeom>
          <a:noFill/>
          <a:ln w="0">
            <a:noFill/>
          </a:ln>
        </p:spPr>
        <p:txBody>
          <a:bodyPr anchor="ctr">
            <a:normAutofit/>
          </a:bodyPr>
          <a:lstStyle/>
          <a:p>
            <a:pPr algn="ctr">
              <a:lnSpc>
                <a:spcPct val="100000"/>
              </a:lnSpc>
            </a:pPr>
            <a:r>
              <a:rPr lang="en-US" sz="4000" b="0" strike="noStrike" spc="-1">
                <a:solidFill>
                  <a:srgbClr val="C00000"/>
                </a:solidFill>
                <a:latin typeface="Arial"/>
              </a:rPr>
              <a:t>Example: MS-DOS</a:t>
            </a:r>
            <a:endParaRPr lang="en-US" sz="4000" b="0" strike="noStrike" spc="-1">
              <a:solidFill>
                <a:srgbClr val="000000"/>
              </a:solidFill>
              <a:latin typeface="Arial"/>
            </a:endParaRPr>
          </a:p>
        </p:txBody>
      </p:sp>
      <p:sp>
        <p:nvSpPr>
          <p:cNvPr id="551" name="TextShape 2"/>
          <p:cNvSpPr txBox="1"/>
          <p:nvPr/>
        </p:nvSpPr>
        <p:spPr>
          <a:xfrm>
            <a:off x="251640" y="1340640"/>
            <a:ext cx="3816000" cy="5184360"/>
          </a:xfrm>
          <a:prstGeom prst="rect">
            <a:avLst/>
          </a:prstGeom>
          <a:noFill/>
          <a:ln w="0">
            <a:noFill/>
          </a:ln>
        </p:spPr>
        <p:txBody>
          <a:bodyPr>
            <a:normAutofit fontScale="83000" lnSpcReduction="20000"/>
          </a:bodyPr>
          <a:lstStyle/>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Single-tasking</a:t>
            </a:r>
          </a:p>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Shell invoked when system booted</a:t>
            </a:r>
          </a:p>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Simple method to run program</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No process created</a:t>
            </a:r>
          </a:p>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Single memory space</a:t>
            </a:r>
          </a:p>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Loads program into memory, overwriting all but the kernel</a:t>
            </a:r>
          </a:p>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Program exit -&gt; shell reloaded</a:t>
            </a:r>
          </a:p>
        </p:txBody>
      </p:sp>
      <p:pic>
        <p:nvPicPr>
          <p:cNvPr id="552" name="Picture 9" descr="2"/>
          <p:cNvPicPr/>
          <p:nvPr/>
        </p:nvPicPr>
        <p:blipFill>
          <a:blip r:embed="rId2" cstate="print"/>
          <a:stretch/>
        </p:blipFill>
        <p:spPr>
          <a:xfrm>
            <a:off x="4514760" y="1704960"/>
            <a:ext cx="4127040" cy="3490560"/>
          </a:xfrm>
          <a:prstGeom prst="rect">
            <a:avLst/>
          </a:prstGeom>
          <a:ln w="9525">
            <a:noFill/>
          </a:ln>
        </p:spPr>
      </p:pic>
      <p:sp>
        <p:nvSpPr>
          <p:cNvPr id="553" name="CustomShape 3"/>
          <p:cNvSpPr/>
          <p:nvPr/>
        </p:nvSpPr>
        <p:spPr>
          <a:xfrm>
            <a:off x="4397400" y="5307120"/>
            <a:ext cx="5028840" cy="75348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901"/>
              </a:spcBef>
            </a:pPr>
            <a:r>
              <a:rPr lang="en-US" sz="1800" b="0" strike="noStrike" spc="-1">
                <a:solidFill>
                  <a:srgbClr val="000000"/>
                </a:solidFill>
                <a:latin typeface="Arial"/>
              </a:rPr>
              <a:t>(a) At system startup (b) running a program</a:t>
            </a:r>
            <a:endParaRPr lang="en-US" sz="1800" b="0" strike="noStrike" spc="-1">
              <a:latin typeface="Arial"/>
            </a:endParaRPr>
          </a:p>
          <a:p>
            <a:pPr>
              <a:lnSpc>
                <a:spcPct val="100000"/>
              </a:lnSpc>
              <a:spcBef>
                <a:spcPts val="901"/>
              </a:spcBef>
            </a:pP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TextShape 1"/>
          <p:cNvSpPr txBox="1"/>
          <p:nvPr/>
        </p:nvSpPr>
        <p:spPr>
          <a:xfrm>
            <a:off x="457200" y="274680"/>
            <a:ext cx="8229240" cy="849600"/>
          </a:xfrm>
          <a:prstGeom prst="rect">
            <a:avLst/>
          </a:prstGeom>
          <a:noFill/>
          <a:ln w="0">
            <a:noFill/>
          </a:ln>
        </p:spPr>
        <p:txBody>
          <a:bodyPr anchor="ctr">
            <a:normAutofit/>
          </a:bodyPr>
          <a:lstStyle/>
          <a:p>
            <a:pPr algn="ctr">
              <a:lnSpc>
                <a:spcPct val="100000"/>
              </a:lnSpc>
            </a:pPr>
            <a:r>
              <a:rPr lang="en-US" sz="4000" b="0" strike="noStrike" spc="-1">
                <a:solidFill>
                  <a:srgbClr val="C00000"/>
                </a:solidFill>
                <a:latin typeface="Arial"/>
              </a:rPr>
              <a:t>Example: FreeBSD</a:t>
            </a:r>
            <a:endParaRPr lang="en-US" sz="4000" b="0" strike="noStrike" spc="-1">
              <a:solidFill>
                <a:srgbClr val="000000"/>
              </a:solidFill>
              <a:latin typeface="Arial"/>
            </a:endParaRPr>
          </a:p>
        </p:txBody>
      </p:sp>
      <p:sp>
        <p:nvSpPr>
          <p:cNvPr id="555" name="TextShape 2"/>
          <p:cNvSpPr txBox="1"/>
          <p:nvPr/>
        </p:nvSpPr>
        <p:spPr>
          <a:xfrm>
            <a:off x="251640" y="1268640"/>
            <a:ext cx="5264280" cy="4530240"/>
          </a:xfrm>
          <a:prstGeom prst="rect">
            <a:avLst/>
          </a:prstGeom>
          <a:noFill/>
          <a:ln w="0">
            <a:noFill/>
          </a:ln>
        </p:spPr>
        <p:txBody>
          <a:bodyPr>
            <a:normAutofit fontScale="79000" lnSpcReduction="20000"/>
          </a:bodyPr>
          <a:lstStyle/>
          <a:p>
            <a:pPr marL="343080" indent="-342720">
              <a:lnSpc>
                <a:spcPct val="100000"/>
              </a:lnSpc>
              <a:spcBef>
                <a:spcPts val="641"/>
              </a:spcBef>
              <a:buClr>
                <a:srgbClr val="000000"/>
              </a:buClr>
              <a:buFont typeface="Arial"/>
              <a:buChar char="•"/>
            </a:pPr>
            <a:r>
              <a:rPr lang="en-US" sz="3200" b="0" strike="noStrike" spc="-1">
                <a:solidFill>
                  <a:srgbClr val="000000"/>
                </a:solidFill>
                <a:latin typeface="Arial"/>
              </a:rPr>
              <a:t>Unix variant</a:t>
            </a:r>
          </a:p>
          <a:p>
            <a:pPr marL="343080" indent="-342720">
              <a:lnSpc>
                <a:spcPct val="100000"/>
              </a:lnSpc>
              <a:spcBef>
                <a:spcPts val="641"/>
              </a:spcBef>
              <a:buClr>
                <a:srgbClr val="000000"/>
              </a:buClr>
              <a:buFont typeface="Arial"/>
              <a:buChar char="•"/>
            </a:pPr>
            <a:r>
              <a:rPr lang="en-US" sz="3200" b="0" strike="noStrike" spc="-1">
                <a:solidFill>
                  <a:srgbClr val="000000"/>
                </a:solidFill>
                <a:latin typeface="Arial"/>
              </a:rPr>
              <a:t>Multitasking</a:t>
            </a:r>
          </a:p>
          <a:p>
            <a:pPr marL="343080" indent="-342720">
              <a:lnSpc>
                <a:spcPct val="100000"/>
              </a:lnSpc>
              <a:spcBef>
                <a:spcPts val="641"/>
              </a:spcBef>
              <a:buClr>
                <a:srgbClr val="000000"/>
              </a:buClr>
              <a:buFont typeface="Arial"/>
              <a:buChar char="•"/>
            </a:pPr>
            <a:r>
              <a:rPr lang="en-US" sz="3200" b="0" strike="noStrike" spc="-1">
                <a:solidFill>
                  <a:srgbClr val="000000"/>
                </a:solidFill>
                <a:latin typeface="Arial"/>
              </a:rPr>
              <a:t>User login -&gt; invoke user’s choice of shell</a:t>
            </a:r>
          </a:p>
          <a:p>
            <a:pPr marL="343080" indent="-342720">
              <a:lnSpc>
                <a:spcPct val="100000"/>
              </a:lnSpc>
              <a:spcBef>
                <a:spcPts val="641"/>
              </a:spcBef>
              <a:buClr>
                <a:srgbClr val="000000"/>
              </a:buClr>
              <a:buFont typeface="Arial"/>
              <a:buChar char="•"/>
            </a:pPr>
            <a:r>
              <a:rPr lang="en-US" sz="3200" b="0" strike="noStrike" spc="-1">
                <a:solidFill>
                  <a:srgbClr val="000000"/>
                </a:solidFill>
                <a:latin typeface="Arial"/>
              </a:rPr>
              <a:t>Shell executes fork() system call to create process</a:t>
            </a: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Arial"/>
              </a:rPr>
              <a:t>Executes exec() to load program into process</a:t>
            </a: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Arial"/>
              </a:rPr>
              <a:t>Shell waits for process to terminate or continues with user commands</a:t>
            </a:r>
          </a:p>
          <a:p>
            <a:pPr marL="343080" indent="-342720">
              <a:lnSpc>
                <a:spcPct val="100000"/>
              </a:lnSpc>
              <a:spcBef>
                <a:spcPts val="641"/>
              </a:spcBef>
              <a:buClr>
                <a:srgbClr val="000000"/>
              </a:buClr>
              <a:buFont typeface="Arial"/>
              <a:buChar char="•"/>
            </a:pPr>
            <a:r>
              <a:rPr lang="en-US" sz="3200" b="0" strike="noStrike" spc="-1">
                <a:solidFill>
                  <a:srgbClr val="000000"/>
                </a:solidFill>
                <a:latin typeface="Arial"/>
              </a:rPr>
              <a:t>Process exits with code of 0 – no error or &gt; 0 – error code</a:t>
            </a:r>
          </a:p>
          <a:p>
            <a:pPr>
              <a:lnSpc>
                <a:spcPct val="100000"/>
              </a:lnSpc>
              <a:spcBef>
                <a:spcPts val="641"/>
              </a:spcBef>
            </a:pPr>
            <a:endParaRPr lang="en-US" sz="3200" b="0" strike="noStrike" spc="-1">
              <a:solidFill>
                <a:srgbClr val="000000"/>
              </a:solidFill>
              <a:latin typeface="Arial"/>
            </a:endParaRPr>
          </a:p>
        </p:txBody>
      </p:sp>
      <p:pic>
        <p:nvPicPr>
          <p:cNvPr id="556" name="Picture 3"/>
          <p:cNvPicPr/>
          <p:nvPr/>
        </p:nvPicPr>
        <p:blipFill>
          <a:blip r:embed="rId2" cstate="print"/>
          <a:srcRect l="31692" t="502" r="31692" b="502"/>
          <a:stretch/>
        </p:blipFill>
        <p:spPr>
          <a:xfrm>
            <a:off x="6146640" y="1163520"/>
            <a:ext cx="2304720" cy="4676400"/>
          </a:xfrm>
          <a:prstGeom prst="rect">
            <a:avLst/>
          </a:prstGeom>
          <a:ln w="38100">
            <a:solidFill>
              <a:schemeClr val="bg1"/>
            </a:solidFill>
            <a:miter/>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TextShape 1"/>
          <p:cNvSpPr txBox="1"/>
          <p:nvPr/>
        </p:nvSpPr>
        <p:spPr>
          <a:xfrm>
            <a:off x="457200" y="188640"/>
            <a:ext cx="8229240" cy="791640"/>
          </a:xfrm>
          <a:prstGeom prst="rect">
            <a:avLst/>
          </a:prstGeom>
          <a:noFill/>
          <a:ln w="0">
            <a:noFill/>
          </a:ln>
        </p:spPr>
        <p:txBody>
          <a:bodyPr anchor="ctr">
            <a:normAutofit/>
          </a:bodyPr>
          <a:lstStyle/>
          <a:p>
            <a:pPr algn="ctr">
              <a:lnSpc>
                <a:spcPct val="100000"/>
              </a:lnSpc>
            </a:pPr>
            <a:r>
              <a:rPr lang="en-US" sz="4000" b="0" strike="noStrike" spc="-1">
                <a:solidFill>
                  <a:srgbClr val="C00000"/>
                </a:solidFill>
                <a:latin typeface="Arial"/>
              </a:rPr>
              <a:t>System Programs</a:t>
            </a:r>
            <a:endParaRPr lang="en-US" sz="4000" b="0" strike="noStrike" spc="-1">
              <a:solidFill>
                <a:srgbClr val="000000"/>
              </a:solidFill>
              <a:latin typeface="Arial"/>
            </a:endParaRPr>
          </a:p>
        </p:txBody>
      </p:sp>
      <p:sp>
        <p:nvSpPr>
          <p:cNvPr id="558" name="TextShape 2"/>
          <p:cNvSpPr txBox="1"/>
          <p:nvPr/>
        </p:nvSpPr>
        <p:spPr>
          <a:xfrm>
            <a:off x="251640" y="1052640"/>
            <a:ext cx="8712720" cy="5688360"/>
          </a:xfrm>
          <a:prstGeom prst="rect">
            <a:avLst/>
          </a:prstGeom>
          <a:noFill/>
          <a:ln w="0">
            <a:noFill/>
          </a:ln>
        </p:spPr>
        <p:txBody>
          <a:bodyPr>
            <a:noAutofit/>
          </a:bodyPr>
          <a:lstStyle/>
          <a:p>
            <a:pPr marL="343080" indent="-342720" algn="just">
              <a:lnSpc>
                <a:spcPct val="100000"/>
              </a:lnSpc>
              <a:buClr>
                <a:srgbClr val="000000"/>
              </a:buClr>
              <a:buFont typeface="Arial"/>
              <a:buChar char="•"/>
            </a:pPr>
            <a:r>
              <a:rPr lang="en-US" sz="3200" b="0" strike="noStrike" spc="-1">
                <a:solidFill>
                  <a:srgbClr val="000000"/>
                </a:solidFill>
                <a:latin typeface="Arial"/>
              </a:rPr>
              <a:t>System programs provide a convenient environment for program development and execution.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TextShape 1"/>
          <p:cNvSpPr txBox="1"/>
          <p:nvPr/>
        </p:nvSpPr>
        <p:spPr>
          <a:xfrm>
            <a:off x="395640" y="116640"/>
            <a:ext cx="8229240" cy="863640"/>
          </a:xfrm>
          <a:prstGeom prst="rect">
            <a:avLst/>
          </a:prstGeom>
          <a:noFill/>
          <a:ln w="0">
            <a:noFill/>
          </a:ln>
        </p:spPr>
        <p:txBody>
          <a:bodyPr anchor="ctr">
            <a:normAutofit/>
          </a:bodyPr>
          <a:lstStyle/>
          <a:p>
            <a:pPr algn="ctr">
              <a:lnSpc>
                <a:spcPct val="100000"/>
              </a:lnSpc>
            </a:pPr>
            <a:r>
              <a:rPr lang="en-US" sz="4000" b="0" strike="noStrike" spc="-1">
                <a:solidFill>
                  <a:srgbClr val="C00000"/>
                </a:solidFill>
                <a:latin typeface="Arial"/>
              </a:rPr>
              <a:t>System Programs</a:t>
            </a:r>
            <a:endParaRPr lang="en-US" sz="4000" b="0" strike="noStrike" spc="-1">
              <a:solidFill>
                <a:srgbClr val="000000"/>
              </a:solidFill>
              <a:latin typeface="Arial"/>
            </a:endParaRPr>
          </a:p>
        </p:txBody>
      </p:sp>
      <p:sp>
        <p:nvSpPr>
          <p:cNvPr id="560" name="TextShape 2"/>
          <p:cNvSpPr txBox="1"/>
          <p:nvPr/>
        </p:nvSpPr>
        <p:spPr>
          <a:xfrm>
            <a:off x="179640" y="908640"/>
            <a:ext cx="8784720" cy="5832360"/>
          </a:xfrm>
          <a:prstGeom prst="rect">
            <a:avLst/>
          </a:prstGeom>
          <a:noFill/>
          <a:ln w="0">
            <a:noFill/>
          </a:ln>
        </p:spPr>
        <p:txBody>
          <a:bodyPr>
            <a:normAutofit fontScale="76000" lnSpcReduction="20000"/>
          </a:bodyPr>
          <a:lstStyle/>
          <a:p>
            <a:pPr marL="343080" indent="-342720" algn="just">
              <a:lnSpc>
                <a:spcPct val="100000"/>
              </a:lnSpc>
              <a:buClr>
                <a:srgbClr val="0033CC"/>
              </a:buClr>
              <a:buFont typeface="Arial"/>
              <a:buChar char="•"/>
            </a:pPr>
            <a:r>
              <a:rPr lang="en-US" sz="3200" b="1" strike="noStrike" spc="-1" dirty="0">
                <a:solidFill>
                  <a:srgbClr val="0033CC"/>
                </a:solidFill>
                <a:latin typeface="Arial"/>
              </a:rPr>
              <a:t>Most users’ view of the </a:t>
            </a:r>
            <a:r>
              <a:rPr lang="en-US" sz="3200" b="1" strike="noStrike" spc="-1" dirty="0" smtClean="0">
                <a:solidFill>
                  <a:srgbClr val="0033CC"/>
                </a:solidFill>
                <a:latin typeface="Arial"/>
              </a:rPr>
              <a:t>operating </a:t>
            </a:r>
            <a:r>
              <a:rPr lang="en-US" sz="3200" b="1" strike="noStrike" spc="-1" dirty="0">
                <a:solidFill>
                  <a:srgbClr val="0033CC"/>
                </a:solidFill>
                <a:latin typeface="Arial"/>
              </a:rPr>
              <a:t>system is defined by system programs, not the actual system calls</a:t>
            </a:r>
            <a:endParaRPr lang="en-US" sz="3200" b="0" strike="noStrike" spc="-1" dirty="0">
              <a:solidFill>
                <a:srgbClr val="000000"/>
              </a:solidFill>
              <a:latin typeface="Arial"/>
            </a:endParaRPr>
          </a:p>
          <a:p>
            <a:endParaRPr lang="en-US" sz="3200" b="0" strike="noStrike" spc="-1" dirty="0">
              <a:solidFill>
                <a:srgbClr val="000000"/>
              </a:solidFill>
              <a:latin typeface="Arial"/>
            </a:endParaRPr>
          </a:p>
          <a:p>
            <a:pPr marL="343080" indent="-342720" algn="just">
              <a:lnSpc>
                <a:spcPct val="120000"/>
              </a:lnSpc>
              <a:buClr>
                <a:srgbClr val="000000"/>
              </a:buClr>
              <a:buFont typeface="Arial"/>
              <a:buChar char="•"/>
            </a:pPr>
            <a:r>
              <a:rPr lang="en-US" sz="3200" b="1" strike="noStrike" spc="-1" dirty="0">
                <a:solidFill>
                  <a:srgbClr val="000000"/>
                </a:solidFill>
                <a:latin typeface="Arial"/>
              </a:rPr>
              <a:t>File management </a:t>
            </a:r>
            <a:r>
              <a:rPr lang="en-US" sz="3200" b="0" strike="noStrike" spc="-1" dirty="0">
                <a:solidFill>
                  <a:srgbClr val="000000"/>
                </a:solidFill>
                <a:latin typeface="Arial"/>
              </a:rPr>
              <a:t>- Create, delete, copy, rename, print, dump, list, and manipulate files and directories</a:t>
            </a:r>
          </a:p>
          <a:p>
            <a:pPr algn="just">
              <a:lnSpc>
                <a:spcPct val="120000"/>
              </a:lnSpc>
            </a:pPr>
            <a:endParaRPr lang="en-US" sz="3200" b="0" strike="noStrike" spc="-1" dirty="0">
              <a:solidFill>
                <a:srgbClr val="000000"/>
              </a:solidFill>
              <a:latin typeface="Arial"/>
            </a:endParaRPr>
          </a:p>
          <a:p>
            <a:pPr marL="343080" indent="-342720" algn="just">
              <a:lnSpc>
                <a:spcPct val="120000"/>
              </a:lnSpc>
              <a:buClr>
                <a:srgbClr val="000000"/>
              </a:buClr>
              <a:buFont typeface="Arial"/>
              <a:buChar char="•"/>
            </a:pPr>
            <a:r>
              <a:rPr lang="en-US" sz="3200" b="1" strike="noStrike" spc="-1" dirty="0">
                <a:solidFill>
                  <a:srgbClr val="000000"/>
                </a:solidFill>
                <a:latin typeface="Arial"/>
              </a:rPr>
              <a:t>Status information</a:t>
            </a:r>
            <a:endParaRPr lang="en-US" sz="3200" b="0" strike="noStrike" spc="-1" dirty="0">
              <a:solidFill>
                <a:srgbClr val="000000"/>
              </a:solidFill>
              <a:latin typeface="Arial"/>
            </a:endParaRPr>
          </a:p>
          <a:p>
            <a:pPr marL="743040" lvl="1" indent="-285480" algn="just">
              <a:lnSpc>
                <a:spcPct val="120000"/>
              </a:lnSpc>
              <a:buClr>
                <a:srgbClr val="000000"/>
              </a:buClr>
              <a:buFont typeface="Arial"/>
              <a:buChar char="–"/>
            </a:pPr>
            <a:r>
              <a:rPr lang="en-US" sz="2800" b="0" strike="noStrike" spc="-1" dirty="0">
                <a:solidFill>
                  <a:srgbClr val="000000"/>
                </a:solidFill>
                <a:latin typeface="Arial"/>
              </a:rPr>
              <a:t>Some ask the system for info - date, time, amount of available memory, disk space, number of users</a:t>
            </a:r>
          </a:p>
          <a:p>
            <a:pPr marL="743040" lvl="1" indent="-285480" algn="just">
              <a:lnSpc>
                <a:spcPct val="120000"/>
              </a:lnSpc>
              <a:buClr>
                <a:srgbClr val="000000"/>
              </a:buClr>
              <a:buFont typeface="Arial"/>
              <a:buChar char="–"/>
            </a:pPr>
            <a:r>
              <a:rPr lang="en-US" sz="2800" b="0" strike="noStrike" spc="-1" dirty="0">
                <a:solidFill>
                  <a:srgbClr val="000000"/>
                </a:solidFill>
                <a:latin typeface="Arial"/>
              </a:rPr>
              <a:t>Others provide detailed performance, logging, and debugging information</a:t>
            </a:r>
          </a:p>
          <a:p>
            <a:pPr marL="743040" lvl="1" indent="-285480" algn="just">
              <a:lnSpc>
                <a:spcPct val="120000"/>
              </a:lnSpc>
              <a:buClr>
                <a:srgbClr val="000000"/>
              </a:buClr>
              <a:buFont typeface="Arial"/>
              <a:buChar char="–"/>
            </a:pPr>
            <a:r>
              <a:rPr lang="en-US" sz="2800" b="0" strike="noStrike" spc="-1" dirty="0">
                <a:solidFill>
                  <a:srgbClr val="000000"/>
                </a:solidFill>
                <a:latin typeface="Arial"/>
              </a:rPr>
              <a:t>Typically, these programs format and print the output to the terminal or other output devices</a:t>
            </a:r>
          </a:p>
          <a:p>
            <a:pPr marL="743040" lvl="1" indent="-285480" algn="just">
              <a:lnSpc>
                <a:spcPct val="120000"/>
              </a:lnSpc>
              <a:buClr>
                <a:srgbClr val="000000"/>
              </a:buClr>
              <a:buFont typeface="Arial"/>
              <a:buChar char="–"/>
            </a:pPr>
            <a:r>
              <a:rPr lang="en-US" sz="2800" b="0" strike="noStrike" spc="-1" dirty="0">
                <a:solidFill>
                  <a:srgbClr val="000000"/>
                </a:solidFill>
                <a:latin typeface="Arial"/>
              </a:rPr>
              <a:t>Some systems implement  </a:t>
            </a:r>
            <a:r>
              <a:rPr lang="en-US" sz="2800" b="1" strike="noStrike" spc="-1" dirty="0">
                <a:solidFill>
                  <a:srgbClr val="FF0000"/>
                </a:solidFill>
                <a:latin typeface="Arial"/>
              </a:rPr>
              <a:t>a registry</a:t>
            </a:r>
            <a:r>
              <a:rPr lang="en-US" sz="2800" b="0" strike="noStrike" spc="-1" dirty="0">
                <a:solidFill>
                  <a:srgbClr val="000000"/>
                </a:solidFill>
                <a:latin typeface="Arial"/>
              </a:rPr>
              <a:t> - used to store and retrieve configuration information</a:t>
            </a:r>
          </a:p>
          <a:p>
            <a:pPr marL="343080" indent="-342720" algn="just">
              <a:lnSpc>
                <a:spcPct val="120000"/>
              </a:lnSpc>
              <a:tabLst>
                <a:tab pos="0" algn="l"/>
              </a:tabLst>
            </a:pPr>
            <a:endParaRPr lang="en-US" sz="28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TextShape 1"/>
          <p:cNvSpPr txBox="1"/>
          <p:nvPr/>
        </p:nvSpPr>
        <p:spPr>
          <a:xfrm>
            <a:off x="539640" y="116640"/>
            <a:ext cx="8146800" cy="918720"/>
          </a:xfrm>
          <a:prstGeom prst="rect">
            <a:avLst/>
          </a:prstGeom>
          <a:noFill/>
          <a:ln w="0">
            <a:noFill/>
          </a:ln>
        </p:spPr>
        <p:txBody>
          <a:bodyPr anchor="ctr">
            <a:normAutofit/>
          </a:bodyPr>
          <a:lstStyle/>
          <a:p>
            <a:pPr algn="ctr">
              <a:lnSpc>
                <a:spcPct val="100000"/>
              </a:lnSpc>
            </a:pPr>
            <a:r>
              <a:rPr lang="en-US" sz="4400" b="0" strike="noStrike" spc="-1">
                <a:solidFill>
                  <a:srgbClr val="C00000"/>
                </a:solidFill>
                <a:latin typeface="Arial"/>
              </a:rPr>
              <a:t>System Programs (Cont.)</a:t>
            </a:r>
            <a:endParaRPr lang="en-US" sz="4400" b="0" strike="noStrike" spc="-1">
              <a:solidFill>
                <a:srgbClr val="000000"/>
              </a:solidFill>
              <a:latin typeface="Arial"/>
            </a:endParaRPr>
          </a:p>
        </p:txBody>
      </p:sp>
      <p:sp>
        <p:nvSpPr>
          <p:cNvPr id="562" name="TextShape 2"/>
          <p:cNvSpPr txBox="1"/>
          <p:nvPr/>
        </p:nvSpPr>
        <p:spPr>
          <a:xfrm>
            <a:off x="179640" y="980640"/>
            <a:ext cx="8712720" cy="5688360"/>
          </a:xfrm>
          <a:prstGeom prst="rect">
            <a:avLst/>
          </a:prstGeom>
          <a:noFill/>
          <a:ln w="0">
            <a:noFill/>
          </a:ln>
        </p:spPr>
        <p:txBody>
          <a:bodyPr>
            <a:normAutofit fontScale="87000" lnSpcReduction="10000"/>
          </a:bodyPr>
          <a:lstStyle/>
          <a:p>
            <a:pPr marL="343080" indent="-342720" algn="just">
              <a:lnSpc>
                <a:spcPct val="90000"/>
              </a:lnSpc>
              <a:spcBef>
                <a:spcPts val="641"/>
              </a:spcBef>
              <a:buClr>
                <a:srgbClr val="000000"/>
              </a:buClr>
              <a:buFont typeface="Arial"/>
              <a:buChar char="•"/>
            </a:pPr>
            <a:r>
              <a:rPr lang="en-US" sz="3200" b="1" strike="noStrike" spc="-1">
                <a:solidFill>
                  <a:srgbClr val="000000"/>
                </a:solidFill>
                <a:latin typeface="Arial"/>
              </a:rPr>
              <a:t>File modification</a:t>
            </a:r>
            <a:endParaRPr lang="en-US" sz="3200" b="0" strike="noStrike" spc="-1">
              <a:solidFill>
                <a:srgbClr val="000000"/>
              </a:solidFill>
              <a:latin typeface="Arial"/>
            </a:endParaRPr>
          </a:p>
          <a:p>
            <a:pPr marL="743040" lvl="1" indent="-285480" algn="just">
              <a:lnSpc>
                <a:spcPct val="90000"/>
              </a:lnSpc>
              <a:spcBef>
                <a:spcPts val="561"/>
              </a:spcBef>
              <a:buClr>
                <a:srgbClr val="000000"/>
              </a:buClr>
              <a:buFont typeface="Arial"/>
              <a:buChar char="–"/>
            </a:pPr>
            <a:r>
              <a:rPr lang="en-US" sz="2800" b="0" strike="noStrike" spc="-1">
                <a:solidFill>
                  <a:srgbClr val="000000"/>
                </a:solidFill>
                <a:latin typeface="Arial"/>
              </a:rPr>
              <a:t>Text editors / commands to search contents of files or perform transformations of the text</a:t>
            </a:r>
          </a:p>
          <a:p>
            <a:endParaRPr lang="en-US" sz="2800" b="0" strike="noStrike" spc="-1">
              <a:solidFill>
                <a:srgbClr val="000000"/>
              </a:solidFill>
              <a:latin typeface="Arial"/>
            </a:endParaRPr>
          </a:p>
          <a:p>
            <a:pPr marL="343080" indent="-342720" algn="just">
              <a:lnSpc>
                <a:spcPct val="90000"/>
              </a:lnSpc>
              <a:spcBef>
                <a:spcPts val="641"/>
              </a:spcBef>
              <a:buClr>
                <a:srgbClr val="000000"/>
              </a:buClr>
              <a:buFont typeface="Arial"/>
              <a:buChar char="•"/>
            </a:pPr>
            <a:r>
              <a:rPr lang="en-US" sz="3200" b="1" strike="noStrike" spc="-1">
                <a:solidFill>
                  <a:srgbClr val="000000"/>
                </a:solidFill>
                <a:latin typeface="Arial"/>
              </a:rPr>
              <a:t>Programming-language support </a:t>
            </a:r>
            <a:r>
              <a:rPr lang="en-US" sz="3200" b="0" strike="noStrike" spc="-1">
                <a:solidFill>
                  <a:srgbClr val="000000"/>
                </a:solidFill>
                <a:latin typeface="Arial"/>
              </a:rPr>
              <a:t>- Compilers, assemblers, debuggers and interpreters</a:t>
            </a:r>
          </a:p>
          <a:p>
            <a:pPr algn="just">
              <a:lnSpc>
                <a:spcPct val="90000"/>
              </a:lnSpc>
              <a:spcBef>
                <a:spcPts val="159"/>
              </a:spcBef>
            </a:pPr>
            <a:endParaRPr lang="en-US" sz="3200" b="0" strike="noStrike" spc="-1">
              <a:solidFill>
                <a:srgbClr val="000000"/>
              </a:solidFill>
              <a:latin typeface="Arial"/>
            </a:endParaRPr>
          </a:p>
          <a:p>
            <a:pPr marL="343080" indent="-342720" algn="just">
              <a:lnSpc>
                <a:spcPct val="90000"/>
              </a:lnSpc>
              <a:spcBef>
                <a:spcPts val="641"/>
              </a:spcBef>
              <a:buClr>
                <a:srgbClr val="000000"/>
              </a:buClr>
              <a:buFont typeface="Arial"/>
              <a:buChar char="•"/>
            </a:pPr>
            <a:r>
              <a:rPr lang="en-US" sz="3200" b="1" strike="noStrike" spc="-1">
                <a:solidFill>
                  <a:srgbClr val="000000"/>
                </a:solidFill>
                <a:latin typeface="Arial"/>
              </a:rPr>
              <a:t>Program loading and execution</a:t>
            </a:r>
            <a:r>
              <a:rPr lang="en-US" sz="3200" b="0" strike="noStrike" spc="-1">
                <a:solidFill>
                  <a:srgbClr val="000000"/>
                </a:solidFill>
                <a:latin typeface="Arial"/>
              </a:rPr>
              <a:t>- Absolute loaders, relocatable loaders, linkage editors, and overlay-loaders, debugging systems for higher-level and machine language</a:t>
            </a:r>
          </a:p>
          <a:p>
            <a:pPr algn="just">
              <a:lnSpc>
                <a:spcPct val="90000"/>
              </a:lnSpc>
              <a:spcBef>
                <a:spcPts val="159"/>
              </a:spcBef>
            </a:pPr>
            <a:endParaRPr lang="en-US" sz="3200" b="0" strike="noStrike" spc="-1">
              <a:solidFill>
                <a:srgbClr val="000000"/>
              </a:solidFill>
              <a:latin typeface="Arial"/>
            </a:endParaRPr>
          </a:p>
          <a:p>
            <a:pPr marL="343080" indent="-342720" algn="just">
              <a:lnSpc>
                <a:spcPct val="90000"/>
              </a:lnSpc>
              <a:spcBef>
                <a:spcPts val="641"/>
              </a:spcBef>
              <a:buClr>
                <a:srgbClr val="000000"/>
              </a:buClr>
              <a:buFont typeface="Arial"/>
              <a:buChar char="•"/>
            </a:pPr>
            <a:r>
              <a:rPr lang="en-US" sz="3200" b="1" strike="noStrike" spc="-1">
                <a:solidFill>
                  <a:srgbClr val="000000"/>
                </a:solidFill>
                <a:latin typeface="Arial"/>
              </a:rPr>
              <a:t>Communications</a:t>
            </a:r>
            <a:r>
              <a:rPr lang="en-US" sz="3200" b="0" strike="noStrike" spc="-1">
                <a:solidFill>
                  <a:srgbClr val="000000"/>
                </a:solidFill>
                <a:latin typeface="Arial"/>
              </a:rPr>
              <a:t> - Provide the mechanism for creating virtual connections among processes, users, and computer systems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TextShape 1"/>
          <p:cNvSpPr txBox="1"/>
          <p:nvPr/>
        </p:nvSpPr>
        <p:spPr>
          <a:xfrm>
            <a:off x="539640" y="188640"/>
            <a:ext cx="8064360" cy="935640"/>
          </a:xfrm>
          <a:prstGeom prst="rect">
            <a:avLst/>
          </a:prstGeom>
          <a:noFill/>
          <a:ln w="0">
            <a:noFill/>
          </a:ln>
        </p:spPr>
        <p:txBody>
          <a:bodyPr anchor="ctr">
            <a:normAutofit/>
          </a:bodyPr>
          <a:lstStyle/>
          <a:p>
            <a:pPr algn="ctr">
              <a:lnSpc>
                <a:spcPct val="100000"/>
              </a:lnSpc>
            </a:pPr>
            <a:r>
              <a:rPr lang="en-US" sz="4000" b="0" strike="noStrike" spc="-1">
                <a:solidFill>
                  <a:srgbClr val="C00000"/>
                </a:solidFill>
                <a:latin typeface="Arial"/>
              </a:rPr>
              <a:t>System Programs (Cont.)</a:t>
            </a:r>
            <a:endParaRPr lang="en-US" sz="4000" b="0" strike="noStrike" spc="-1">
              <a:solidFill>
                <a:srgbClr val="000000"/>
              </a:solidFill>
              <a:latin typeface="Arial"/>
            </a:endParaRPr>
          </a:p>
        </p:txBody>
      </p:sp>
      <p:sp>
        <p:nvSpPr>
          <p:cNvPr id="564" name="TextShape 2"/>
          <p:cNvSpPr txBox="1"/>
          <p:nvPr/>
        </p:nvSpPr>
        <p:spPr>
          <a:xfrm>
            <a:off x="251640" y="1124640"/>
            <a:ext cx="8712720" cy="5296320"/>
          </a:xfrm>
          <a:prstGeom prst="rect">
            <a:avLst/>
          </a:prstGeom>
          <a:noFill/>
          <a:ln w="0">
            <a:noFill/>
          </a:ln>
        </p:spPr>
        <p:txBody>
          <a:bodyPr>
            <a:normAutofit/>
          </a:bodyPr>
          <a:lstStyle/>
          <a:p>
            <a:pPr marL="343080" indent="-342720" algn="just">
              <a:lnSpc>
                <a:spcPct val="90000"/>
              </a:lnSpc>
              <a:spcBef>
                <a:spcPts val="641"/>
              </a:spcBef>
              <a:buClr>
                <a:srgbClr val="000000"/>
              </a:buClr>
              <a:buFont typeface="Arial"/>
              <a:buChar char="•"/>
            </a:pPr>
            <a:r>
              <a:rPr lang="en-US" sz="3200" b="1" strike="noStrike" spc="-1">
                <a:solidFill>
                  <a:srgbClr val="000000"/>
                </a:solidFill>
                <a:latin typeface="Arial"/>
              </a:rPr>
              <a:t>Background Services</a:t>
            </a:r>
            <a:endParaRPr lang="en-US" sz="3200" b="0" strike="noStrike" spc="-1">
              <a:solidFill>
                <a:srgbClr val="000000"/>
              </a:solidFill>
              <a:latin typeface="Arial"/>
            </a:endParaRPr>
          </a:p>
          <a:p>
            <a:pPr marL="743040" lvl="1" indent="-285480" algn="just">
              <a:lnSpc>
                <a:spcPct val="90000"/>
              </a:lnSpc>
              <a:spcBef>
                <a:spcPts val="561"/>
              </a:spcBef>
              <a:buClr>
                <a:srgbClr val="000000"/>
              </a:buClr>
              <a:buFont typeface="Arial"/>
              <a:buChar char="–"/>
            </a:pPr>
            <a:r>
              <a:rPr lang="en-US" sz="2800" b="0" strike="noStrike" spc="-1">
                <a:solidFill>
                  <a:srgbClr val="000000"/>
                </a:solidFill>
                <a:latin typeface="Arial"/>
              </a:rPr>
              <a:t>Launch at boot time</a:t>
            </a:r>
          </a:p>
          <a:p>
            <a:pPr marL="1143000" lvl="2" indent="-228240" algn="just">
              <a:lnSpc>
                <a:spcPct val="90000"/>
              </a:lnSpc>
              <a:spcBef>
                <a:spcPts val="479"/>
              </a:spcBef>
              <a:buClr>
                <a:srgbClr val="000000"/>
              </a:buClr>
              <a:buFont typeface="Arial"/>
              <a:buChar char="•"/>
            </a:pPr>
            <a:r>
              <a:rPr lang="en-US" sz="2400" b="0" strike="noStrike" spc="-1">
                <a:solidFill>
                  <a:srgbClr val="000000"/>
                </a:solidFill>
                <a:latin typeface="Arial"/>
              </a:rPr>
              <a:t>Some for system startup, then terminate</a:t>
            </a:r>
          </a:p>
          <a:p>
            <a:pPr marL="1143000" lvl="2" indent="-228240" algn="just">
              <a:lnSpc>
                <a:spcPct val="90000"/>
              </a:lnSpc>
              <a:spcBef>
                <a:spcPts val="479"/>
              </a:spcBef>
              <a:buClr>
                <a:srgbClr val="000000"/>
              </a:buClr>
              <a:buFont typeface="Arial"/>
              <a:buChar char="•"/>
            </a:pPr>
            <a:r>
              <a:rPr lang="en-US" sz="2400" b="0" strike="noStrike" spc="-1">
                <a:solidFill>
                  <a:srgbClr val="000000"/>
                </a:solidFill>
                <a:latin typeface="Arial"/>
              </a:rPr>
              <a:t>Some from system boot to shutdown</a:t>
            </a:r>
          </a:p>
          <a:p>
            <a:pPr marL="743040" lvl="1" indent="-285480" algn="just">
              <a:lnSpc>
                <a:spcPct val="90000"/>
              </a:lnSpc>
              <a:spcBef>
                <a:spcPts val="561"/>
              </a:spcBef>
              <a:buClr>
                <a:srgbClr val="000000"/>
              </a:buClr>
              <a:buFont typeface="Arial"/>
              <a:buChar char="–"/>
            </a:pPr>
            <a:r>
              <a:rPr lang="en-US" sz="2800" b="0" strike="noStrike" spc="-1">
                <a:solidFill>
                  <a:srgbClr val="000000"/>
                </a:solidFill>
                <a:latin typeface="Arial"/>
              </a:rPr>
              <a:t>Provide facilities like disk checking, process scheduling, error logging, printing</a:t>
            </a:r>
          </a:p>
          <a:p>
            <a:pPr marL="743040" lvl="1" indent="-285480" algn="just">
              <a:lnSpc>
                <a:spcPct val="90000"/>
              </a:lnSpc>
              <a:spcBef>
                <a:spcPts val="561"/>
              </a:spcBef>
              <a:buClr>
                <a:srgbClr val="000000"/>
              </a:buClr>
              <a:buFont typeface="Arial"/>
              <a:buChar char="–"/>
            </a:pPr>
            <a:r>
              <a:rPr lang="en-US" sz="2800" b="0" strike="noStrike" spc="-1">
                <a:solidFill>
                  <a:srgbClr val="000000"/>
                </a:solidFill>
                <a:latin typeface="Arial"/>
              </a:rPr>
              <a:t>Run in user context not kernel context</a:t>
            </a:r>
          </a:p>
          <a:p>
            <a:pPr marL="743040" lvl="1" indent="-285480" algn="just">
              <a:lnSpc>
                <a:spcPct val="90000"/>
              </a:lnSpc>
              <a:spcBef>
                <a:spcPts val="561"/>
              </a:spcBef>
              <a:buClr>
                <a:srgbClr val="000000"/>
              </a:buClr>
              <a:buFont typeface="Arial"/>
              <a:buChar char="–"/>
            </a:pPr>
            <a:r>
              <a:rPr lang="en-US" sz="2800" b="0" strike="noStrike" spc="-1">
                <a:solidFill>
                  <a:srgbClr val="000000"/>
                </a:solidFill>
                <a:latin typeface="Arial"/>
              </a:rPr>
              <a:t>Known as </a:t>
            </a:r>
            <a:r>
              <a:rPr lang="en-US" sz="2800" b="1" strike="noStrike" spc="-1">
                <a:solidFill>
                  <a:srgbClr val="3366FF"/>
                </a:solidFill>
                <a:latin typeface="Arial"/>
              </a:rPr>
              <a:t>services</a:t>
            </a:r>
            <a:r>
              <a:rPr lang="en-US" sz="2800" b="0" strike="noStrike" spc="-1">
                <a:solidFill>
                  <a:srgbClr val="000000"/>
                </a:solidFill>
                <a:latin typeface="Arial"/>
              </a:rPr>
              <a:t>, </a:t>
            </a:r>
            <a:r>
              <a:rPr lang="en-US" sz="2800" b="1" strike="noStrike" spc="-1">
                <a:solidFill>
                  <a:srgbClr val="3366FF"/>
                </a:solidFill>
                <a:latin typeface="Arial"/>
              </a:rPr>
              <a:t>subsystems</a:t>
            </a:r>
            <a:r>
              <a:rPr lang="en-US" sz="2800" b="0" strike="noStrike" spc="-1">
                <a:solidFill>
                  <a:srgbClr val="000000"/>
                </a:solidFill>
                <a:latin typeface="Arial"/>
              </a:rPr>
              <a:t>, </a:t>
            </a:r>
            <a:r>
              <a:rPr lang="en-US" sz="2800" b="1" strike="noStrike" spc="-1">
                <a:solidFill>
                  <a:srgbClr val="3366FF"/>
                </a:solidFill>
                <a:latin typeface="Arial"/>
              </a:rPr>
              <a:t>daemons</a:t>
            </a:r>
            <a:r>
              <a:rPr lang="en-US" sz="2800" b="0" strike="noStrike" spc="-1">
                <a:solidFill>
                  <a:srgbClr val="000000"/>
                </a:solidFill>
                <a:latin typeface="Arial"/>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240" cy="792088"/>
          </a:xfrm>
        </p:spPr>
        <p:txBody>
          <a:bodyPr/>
          <a:lstStyle/>
          <a:p>
            <a:pPr algn="ctr"/>
            <a:r>
              <a:rPr lang="en-IN" sz="3600" dirty="0" smtClean="0">
                <a:solidFill>
                  <a:srgbClr val="C00000"/>
                </a:solidFill>
              </a:rPr>
              <a:t>MS Windows Registry</a:t>
            </a:r>
            <a:endParaRPr lang="en-IN" sz="3600" dirty="0">
              <a:solidFill>
                <a:srgbClr val="C00000"/>
              </a:solidFill>
            </a:endParaRPr>
          </a:p>
        </p:txBody>
      </p:sp>
      <p:sp>
        <p:nvSpPr>
          <p:cNvPr id="3" name="Subtitle 2"/>
          <p:cNvSpPr>
            <a:spLocks noGrp="1"/>
          </p:cNvSpPr>
          <p:nvPr>
            <p:ph type="subTitle"/>
          </p:nvPr>
        </p:nvSpPr>
        <p:spPr>
          <a:xfrm>
            <a:off x="251520" y="980728"/>
            <a:ext cx="8712968" cy="5688632"/>
          </a:xfrm>
        </p:spPr>
        <p:txBody>
          <a:bodyPr/>
          <a:lstStyle/>
          <a:p>
            <a:pPr marL="266700" indent="-266700" algn="just">
              <a:buFont typeface="Arial" pitchFamily="34" charset="0"/>
              <a:buChar char="•"/>
            </a:pPr>
            <a:r>
              <a:rPr lang="en-IN" sz="2400" dirty="0" smtClean="0">
                <a:latin typeface="+mn-lt"/>
              </a:rPr>
              <a:t>It is a </a:t>
            </a:r>
            <a:r>
              <a:rPr lang="en-IN" sz="2400" dirty="0">
                <a:latin typeface="+mn-lt"/>
              </a:rPr>
              <a:t>central hierarchical database used in </a:t>
            </a:r>
            <a:r>
              <a:rPr lang="en-IN" sz="2400" dirty="0" smtClean="0">
                <a:latin typeface="+mn-lt"/>
              </a:rPr>
              <a:t>MS Windows to </a:t>
            </a:r>
            <a:r>
              <a:rPr lang="en-IN" sz="2400" dirty="0">
                <a:latin typeface="+mn-lt"/>
              </a:rPr>
              <a:t>store information that is necessary to configure the system for one or more users, applications, and hardware devices.</a:t>
            </a:r>
          </a:p>
          <a:p>
            <a:pPr marL="266700" indent="-266700" algn="just">
              <a:buFont typeface="Arial" pitchFamily="34" charset="0"/>
              <a:buChar char="•"/>
            </a:pPr>
            <a:r>
              <a:rPr lang="en-IN" sz="2400" dirty="0" smtClean="0">
                <a:latin typeface="+mn-lt"/>
              </a:rPr>
              <a:t>Registry </a:t>
            </a:r>
            <a:r>
              <a:rPr lang="en-IN" sz="2400" dirty="0">
                <a:latin typeface="+mn-lt"/>
              </a:rPr>
              <a:t>contains information that Windows continually references during operation, such as profiles for each user, the applications installed on the computer and the types of documents that each can create, property sheet settings for folders and application icons, what hardware exists on the system, and the ports that are being used</a:t>
            </a:r>
            <a:r>
              <a:rPr lang="en-IN" sz="2400" dirty="0" smtClean="0">
                <a:latin typeface="+mn-lt"/>
              </a:rPr>
              <a:t>.</a:t>
            </a:r>
          </a:p>
          <a:p>
            <a:pPr marL="266700" indent="-266700" algn="just">
              <a:buFont typeface="Arial" pitchFamily="34" charset="0"/>
              <a:buChar char="•"/>
            </a:pPr>
            <a:r>
              <a:rPr lang="en-IN" sz="2400" dirty="0" smtClean="0">
                <a:latin typeface="+mn-lt"/>
              </a:rPr>
              <a:t>The kernel, device drivers, services, Security Accounts Manager, and user interface can all use the registry.</a:t>
            </a:r>
          </a:p>
          <a:p>
            <a:pPr marL="266700" indent="-266700" algn="just">
              <a:buFont typeface="Arial" pitchFamily="34" charset="0"/>
              <a:buChar char="•"/>
            </a:pPr>
            <a:r>
              <a:rPr lang="en-IN" sz="2400" dirty="0" smtClean="0">
                <a:latin typeface="+mn-lt"/>
              </a:rPr>
              <a:t>Alternatively applications may use XML files for keeping configuration information</a:t>
            </a:r>
            <a:endParaRPr lang="en-IN" sz="2400" dirty="0">
              <a:latin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TextShape 1"/>
          <p:cNvSpPr txBox="1"/>
          <p:nvPr/>
        </p:nvSpPr>
        <p:spPr>
          <a:xfrm>
            <a:off x="450720" y="271440"/>
            <a:ext cx="8229240" cy="794880"/>
          </a:xfrm>
          <a:prstGeom prst="rect">
            <a:avLst/>
          </a:prstGeom>
          <a:noFill/>
          <a:ln w="0">
            <a:noFill/>
          </a:ln>
        </p:spPr>
        <p:txBody>
          <a:bodyPr anchor="ctr">
            <a:normAutofit/>
          </a:bodyPr>
          <a:lstStyle/>
          <a:p>
            <a:pPr algn="ctr">
              <a:lnSpc>
                <a:spcPct val="100000"/>
              </a:lnSpc>
            </a:pPr>
            <a:r>
              <a:rPr lang="en-US" sz="4000" b="0" strike="noStrike" spc="-1">
                <a:solidFill>
                  <a:srgbClr val="FF0000"/>
                </a:solidFill>
                <a:latin typeface="Arial"/>
              </a:rPr>
              <a:t>Common Functions of Interrupts</a:t>
            </a:r>
            <a:endParaRPr lang="en-US" sz="4000" b="0" strike="noStrike" spc="-1">
              <a:solidFill>
                <a:srgbClr val="000000"/>
              </a:solidFill>
              <a:latin typeface="Arial"/>
            </a:endParaRPr>
          </a:p>
        </p:txBody>
      </p:sp>
      <p:sp>
        <p:nvSpPr>
          <p:cNvPr id="320" name="TextShape 2"/>
          <p:cNvSpPr txBox="1"/>
          <p:nvPr/>
        </p:nvSpPr>
        <p:spPr>
          <a:xfrm>
            <a:off x="247680" y="1233360"/>
            <a:ext cx="8543520" cy="5100120"/>
          </a:xfrm>
          <a:prstGeom prst="rect">
            <a:avLst/>
          </a:prstGeom>
          <a:noFill/>
          <a:ln w="0">
            <a:noFill/>
          </a:ln>
        </p:spPr>
        <p:txBody>
          <a:bodyPr>
            <a:normAutofit/>
          </a:bodyPr>
          <a:lstStyle/>
          <a:p>
            <a:pPr marL="343080" indent="-342720" algn="just">
              <a:lnSpc>
                <a:spcPct val="100000"/>
              </a:lnSpc>
              <a:buClr>
                <a:srgbClr val="000000"/>
              </a:buClr>
              <a:buFont typeface="Arial"/>
              <a:buChar char="•"/>
            </a:pPr>
            <a:r>
              <a:rPr lang="en-US" sz="3200" b="0" strike="noStrike" spc="-1">
                <a:solidFill>
                  <a:srgbClr val="000000"/>
                </a:solidFill>
                <a:latin typeface="Arial"/>
              </a:rPr>
              <a:t>Interrupt transfers control to the interrupt service routine generally, through the </a:t>
            </a:r>
            <a:r>
              <a:rPr lang="en-US" sz="3200" b="1" strike="noStrike" spc="-1">
                <a:solidFill>
                  <a:srgbClr val="0033CC"/>
                </a:solidFill>
                <a:latin typeface="Arial"/>
              </a:rPr>
              <a:t>interrupt</a:t>
            </a:r>
            <a:r>
              <a:rPr lang="en-US" sz="3200" b="0" i="1" strike="noStrike" spc="-1">
                <a:solidFill>
                  <a:srgbClr val="0033CC"/>
                </a:solidFill>
                <a:latin typeface="Arial"/>
              </a:rPr>
              <a:t> </a:t>
            </a:r>
            <a:r>
              <a:rPr lang="en-US" sz="3200" b="1" strike="noStrike" spc="-1">
                <a:solidFill>
                  <a:srgbClr val="0033CC"/>
                </a:solidFill>
                <a:latin typeface="Arial"/>
              </a:rPr>
              <a:t>vector</a:t>
            </a:r>
            <a:r>
              <a:rPr lang="en-US" sz="3200" b="0" strike="noStrike" spc="-1">
                <a:solidFill>
                  <a:srgbClr val="000000"/>
                </a:solidFill>
                <a:latin typeface="Arial"/>
              </a:rPr>
              <a:t>, which contains the addresses of all the service routines</a:t>
            </a:r>
          </a:p>
          <a:p>
            <a:pPr marL="343080" indent="-342720" algn="just">
              <a:lnSpc>
                <a:spcPct val="100000"/>
              </a:lnSpc>
              <a:buClr>
                <a:srgbClr val="000000"/>
              </a:buClr>
              <a:buFont typeface="Arial"/>
              <a:buChar char="•"/>
            </a:pPr>
            <a:r>
              <a:rPr lang="en-US" sz="3200" b="0" strike="noStrike" spc="-1">
                <a:solidFill>
                  <a:srgbClr val="000000"/>
                </a:solidFill>
                <a:latin typeface="Arial"/>
              </a:rPr>
              <a:t>Interrupt architecture must save the address of the interrupted instruction</a:t>
            </a:r>
          </a:p>
          <a:p>
            <a:pPr marL="343080" indent="-342720" algn="just">
              <a:lnSpc>
                <a:spcPct val="100000"/>
              </a:lnSpc>
              <a:buClr>
                <a:srgbClr val="000000"/>
              </a:buClr>
              <a:buFont typeface="Arial"/>
              <a:buChar char="•"/>
            </a:pPr>
            <a:r>
              <a:rPr lang="en-US" sz="3200" b="0" strike="noStrike" spc="-1">
                <a:solidFill>
                  <a:srgbClr val="000000"/>
                </a:solidFill>
                <a:latin typeface="Arial"/>
              </a:rPr>
              <a:t>A </a:t>
            </a:r>
            <a:r>
              <a:rPr lang="en-US" sz="3200" b="1" strike="noStrike" spc="-1">
                <a:solidFill>
                  <a:srgbClr val="0033CC"/>
                </a:solidFill>
                <a:latin typeface="Arial"/>
              </a:rPr>
              <a:t>trap</a:t>
            </a:r>
            <a:r>
              <a:rPr lang="en-US" sz="3200" b="0" strike="noStrike" spc="-1">
                <a:solidFill>
                  <a:srgbClr val="000000"/>
                </a:solidFill>
                <a:latin typeface="Arial"/>
              </a:rPr>
              <a:t> or </a:t>
            </a:r>
            <a:r>
              <a:rPr lang="en-US" sz="3200" b="1" strike="noStrike" spc="-1">
                <a:solidFill>
                  <a:srgbClr val="0033CC"/>
                </a:solidFill>
                <a:latin typeface="Arial"/>
              </a:rPr>
              <a:t>exception</a:t>
            </a:r>
            <a:r>
              <a:rPr lang="en-US" sz="3200" b="0" strike="noStrike" spc="-1">
                <a:solidFill>
                  <a:srgbClr val="000000"/>
                </a:solidFill>
                <a:latin typeface="Arial"/>
              </a:rPr>
              <a:t> is a software-generated interrupt caused either by an error or a user request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TextShape 1"/>
          <p:cNvSpPr txBox="1"/>
          <p:nvPr/>
        </p:nvSpPr>
        <p:spPr>
          <a:xfrm>
            <a:off x="457200" y="274680"/>
            <a:ext cx="8229240" cy="1142640"/>
          </a:xfrm>
          <a:prstGeom prst="rect">
            <a:avLst/>
          </a:prstGeom>
          <a:noFill/>
          <a:ln w="0">
            <a:noFill/>
          </a:ln>
        </p:spPr>
        <p:txBody>
          <a:bodyPr anchor="ctr">
            <a:noAutofit/>
          </a:bodyPr>
          <a:lstStyle/>
          <a:p>
            <a:pPr algn="ctr">
              <a:lnSpc>
                <a:spcPct val="100000"/>
              </a:lnSpc>
            </a:pPr>
            <a:r>
              <a:rPr lang="en-US" sz="4400" b="0" strike="noStrike" spc="-1">
                <a:solidFill>
                  <a:srgbClr val="000000"/>
                </a:solidFill>
                <a:latin typeface="Arial"/>
              </a:rPr>
              <a:t>Operating System Structure</a:t>
            </a:r>
          </a:p>
        </p:txBody>
      </p:sp>
      <p:sp>
        <p:nvSpPr>
          <p:cNvPr id="566" name="TextShape 2"/>
          <p:cNvSpPr txBox="1"/>
          <p:nvPr/>
        </p:nvSpPr>
        <p:spPr>
          <a:xfrm>
            <a:off x="457200" y="1600200"/>
            <a:ext cx="8229240" cy="4525560"/>
          </a:xfrm>
          <a:prstGeom prst="rect">
            <a:avLst/>
          </a:prstGeom>
          <a:noFill/>
          <a:ln w="0">
            <a:noFill/>
          </a:ln>
        </p:spPr>
        <p:txBody>
          <a:bodyPr>
            <a:noAutofit/>
          </a:bodyPr>
          <a:lstStyle/>
          <a:p>
            <a:pPr marL="343080" indent="-342720">
              <a:lnSpc>
                <a:spcPct val="100000"/>
              </a:lnSpc>
              <a:spcBef>
                <a:spcPts val="641"/>
              </a:spcBef>
              <a:buClr>
                <a:srgbClr val="000000"/>
              </a:buClr>
              <a:buFont typeface="Arial"/>
              <a:buChar char="•"/>
            </a:pPr>
            <a:r>
              <a:rPr lang="en-US" sz="3200" b="0" strike="noStrike" spc="-1">
                <a:solidFill>
                  <a:srgbClr val="000000"/>
                </a:solidFill>
                <a:latin typeface="Arial"/>
              </a:rPr>
              <a:t>General-purpose OS is very large program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TextShape 1"/>
          <p:cNvSpPr txBox="1"/>
          <p:nvPr/>
        </p:nvSpPr>
        <p:spPr>
          <a:xfrm>
            <a:off x="457200" y="116640"/>
            <a:ext cx="8229240" cy="935640"/>
          </a:xfrm>
          <a:prstGeom prst="rect">
            <a:avLst/>
          </a:prstGeom>
          <a:noFill/>
          <a:ln w="0">
            <a:noFill/>
          </a:ln>
        </p:spPr>
        <p:txBody>
          <a:bodyPr anchor="ctr">
            <a:normAutofit/>
          </a:bodyPr>
          <a:lstStyle/>
          <a:p>
            <a:pPr algn="ctr">
              <a:lnSpc>
                <a:spcPct val="100000"/>
              </a:lnSpc>
            </a:pPr>
            <a:r>
              <a:rPr lang="en-US" sz="4000" b="0" strike="noStrike" spc="-1">
                <a:solidFill>
                  <a:srgbClr val="C00000"/>
                </a:solidFill>
                <a:latin typeface="Arial"/>
              </a:rPr>
              <a:t>Simple Structure </a:t>
            </a:r>
            <a:endParaRPr lang="en-US" sz="4000" b="0" strike="noStrike" spc="-1">
              <a:solidFill>
                <a:srgbClr val="000000"/>
              </a:solidFill>
              <a:latin typeface="Arial"/>
            </a:endParaRPr>
          </a:p>
        </p:txBody>
      </p:sp>
      <p:sp>
        <p:nvSpPr>
          <p:cNvPr id="568" name="TextShape 2"/>
          <p:cNvSpPr txBox="1"/>
          <p:nvPr/>
        </p:nvSpPr>
        <p:spPr>
          <a:xfrm>
            <a:off x="251640" y="1233360"/>
            <a:ext cx="4680000" cy="5291640"/>
          </a:xfrm>
          <a:prstGeom prst="rect">
            <a:avLst/>
          </a:prstGeom>
          <a:noFill/>
          <a:ln w="0">
            <a:noFill/>
          </a:ln>
        </p:spPr>
        <p:txBody>
          <a:bodyPr>
            <a:normAutofit/>
          </a:bodyPr>
          <a:lstStyle/>
          <a:p>
            <a:pPr marL="343080" indent="-342720">
              <a:lnSpc>
                <a:spcPct val="100000"/>
              </a:lnSpc>
              <a:spcBef>
                <a:spcPts val="641"/>
              </a:spcBef>
              <a:buClr>
                <a:srgbClr val="000000"/>
              </a:buClr>
              <a:buFont typeface="Arial"/>
              <a:buChar char="•"/>
            </a:pPr>
            <a:r>
              <a:rPr lang="en-US" sz="3200" b="0" strike="noStrike" spc="-1">
                <a:solidFill>
                  <a:srgbClr val="000000"/>
                </a:solidFill>
                <a:latin typeface="Arial"/>
              </a:rPr>
              <a:t>MS-DOS – written to provide the most functionality in the least space</a:t>
            </a: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Arial"/>
              </a:rPr>
              <a:t>Not divided into modules</a:t>
            </a: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Arial"/>
              </a:rPr>
              <a:t>Although MS-DOS has some structure, its interfaces and levels of functionality are not well separated</a:t>
            </a:r>
          </a:p>
        </p:txBody>
      </p:sp>
      <p:pic>
        <p:nvPicPr>
          <p:cNvPr id="569" name="Picture 6" descr="2"/>
          <p:cNvPicPr/>
          <p:nvPr/>
        </p:nvPicPr>
        <p:blipFill>
          <a:blip r:embed="rId3" cstate="print"/>
          <a:stretch/>
        </p:blipFill>
        <p:spPr>
          <a:xfrm>
            <a:off x="4956120" y="1712880"/>
            <a:ext cx="3569760" cy="343332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TextShape 1"/>
          <p:cNvSpPr txBox="1"/>
          <p:nvPr/>
        </p:nvSpPr>
        <p:spPr>
          <a:xfrm>
            <a:off x="1066680" y="116640"/>
            <a:ext cx="6773400" cy="718200"/>
          </a:xfrm>
          <a:prstGeom prst="rect">
            <a:avLst/>
          </a:prstGeom>
          <a:noFill/>
          <a:ln w="0">
            <a:noFill/>
          </a:ln>
        </p:spPr>
        <p:txBody>
          <a:bodyPr anchor="ctr">
            <a:normAutofit lnSpcReduction="10000"/>
          </a:bodyPr>
          <a:lstStyle/>
          <a:p>
            <a:pPr algn="ctr">
              <a:lnSpc>
                <a:spcPct val="100000"/>
              </a:lnSpc>
            </a:pPr>
            <a:endParaRPr lang="en-US" sz="4400" b="0" strike="noStrike" spc="-1" dirty="0">
              <a:solidFill>
                <a:srgbClr val="000000"/>
              </a:solidFill>
              <a:latin typeface="Arial"/>
            </a:endParaRPr>
          </a:p>
        </p:txBody>
      </p:sp>
      <p:sp>
        <p:nvSpPr>
          <p:cNvPr id="571" name="TextShape 2"/>
          <p:cNvSpPr txBox="1"/>
          <p:nvPr/>
        </p:nvSpPr>
        <p:spPr>
          <a:xfrm>
            <a:off x="251640" y="980640"/>
            <a:ext cx="8640720" cy="5760360"/>
          </a:xfrm>
          <a:prstGeom prst="rect">
            <a:avLst/>
          </a:prstGeom>
          <a:noFill/>
          <a:ln w="0">
            <a:noFill/>
          </a:ln>
        </p:spPr>
        <p:txBody>
          <a:bodyPr>
            <a:normAutofit/>
          </a:bodyPr>
          <a:lstStyle/>
          <a:p>
            <a:pPr marL="343080" indent="-342720" algn="just">
              <a:lnSpc>
                <a:spcPct val="100000"/>
              </a:lnSpc>
              <a:spcBef>
                <a:spcPts val="641"/>
              </a:spcBef>
              <a:buClr>
                <a:srgbClr val="000000"/>
              </a:buClr>
              <a:buFont typeface="Arial"/>
              <a:buChar char="•"/>
            </a:pPr>
            <a:endParaRPr lang="en-US" sz="2400" b="0" strike="noStrike" spc="-1" dirty="0">
              <a:solidFill>
                <a:srgbClr val="000000"/>
              </a:solidFill>
              <a:latin typeface="Arial"/>
            </a:endParaRPr>
          </a:p>
        </p:txBody>
      </p:sp>
      <p:sp>
        <p:nvSpPr>
          <p:cNvPr id="4" name="Title 3"/>
          <p:cNvSpPr>
            <a:spLocks noGrp="1"/>
          </p:cNvSpPr>
          <p:nvPr>
            <p:ph type="title"/>
          </p:nvPr>
        </p:nvSpPr>
        <p:spPr>
          <a:xfrm>
            <a:off x="539552" y="260648"/>
            <a:ext cx="8229240" cy="1142640"/>
          </a:xfrm>
        </p:spPr>
        <p:txBody>
          <a:bodyPr/>
          <a:lstStyle/>
          <a:p>
            <a:pPr algn="ctr"/>
            <a:r>
              <a:rPr lang="en-US" sz="4000" b="0" strike="noStrike" spc="-1" dirty="0" smtClean="0">
                <a:solidFill>
                  <a:srgbClr val="C00000"/>
                </a:solidFill>
                <a:latin typeface="Arial"/>
              </a:rPr>
              <a:t>UNIX</a:t>
            </a:r>
            <a:r>
              <a:rPr lang="en-US" sz="4000" b="0" strike="noStrike" spc="-1" dirty="0" smtClean="0">
                <a:solidFill>
                  <a:srgbClr val="000000"/>
                </a:solidFill>
                <a:latin typeface="Arial"/>
              </a:rPr>
              <a:t/>
            </a:r>
            <a:br>
              <a:rPr lang="en-US" sz="4000" b="0" strike="noStrike" spc="-1" dirty="0" smtClean="0">
                <a:solidFill>
                  <a:srgbClr val="000000"/>
                </a:solidFill>
                <a:latin typeface="Arial"/>
              </a:rPr>
            </a:br>
            <a:endParaRPr lang="en-IN" sz="4000" dirty="0"/>
          </a:p>
        </p:txBody>
      </p:sp>
      <p:sp>
        <p:nvSpPr>
          <p:cNvPr id="5" name="Text Placeholder 4"/>
          <p:cNvSpPr>
            <a:spLocks noGrp="1"/>
          </p:cNvSpPr>
          <p:nvPr>
            <p:ph type="body"/>
          </p:nvPr>
        </p:nvSpPr>
        <p:spPr>
          <a:xfrm>
            <a:off x="251520" y="980728"/>
            <a:ext cx="8640960" cy="5616624"/>
          </a:xfrm>
        </p:spPr>
        <p:txBody>
          <a:bodyPr>
            <a:normAutofit/>
          </a:bodyPr>
          <a:lstStyle/>
          <a:p>
            <a:pPr marL="343080" indent="-342720" algn="just">
              <a:lnSpc>
                <a:spcPct val="100000"/>
              </a:lnSpc>
              <a:spcBef>
                <a:spcPts val="641"/>
              </a:spcBef>
              <a:buClr>
                <a:srgbClr val="000000"/>
              </a:buClr>
              <a:buFont typeface="Arial"/>
              <a:buChar char="•"/>
            </a:pPr>
            <a:r>
              <a:rPr lang="en-US" sz="3200" b="0" strike="noStrike" spc="-1" dirty="0" smtClean="0">
                <a:solidFill>
                  <a:srgbClr val="000000"/>
                </a:solidFill>
                <a:latin typeface="Arial"/>
              </a:rPr>
              <a:t>UNIX – limited by hardware functionality, the original UNIX operating system had limited structuring.  </a:t>
            </a:r>
          </a:p>
          <a:p>
            <a:pPr marL="343080" indent="-342720" algn="just">
              <a:lnSpc>
                <a:spcPct val="100000"/>
              </a:lnSpc>
              <a:spcBef>
                <a:spcPts val="641"/>
              </a:spcBef>
              <a:buClr>
                <a:srgbClr val="000000"/>
              </a:buClr>
              <a:buFont typeface="Arial"/>
              <a:buChar char="•"/>
            </a:pPr>
            <a:r>
              <a:rPr lang="en-US" sz="3200" b="0" strike="noStrike" spc="-1" dirty="0" smtClean="0">
                <a:solidFill>
                  <a:srgbClr val="000000"/>
                </a:solidFill>
                <a:latin typeface="Arial"/>
              </a:rPr>
              <a:t>The UNIX OS consists of two separable parts</a:t>
            </a:r>
          </a:p>
          <a:p>
            <a:pPr marL="743040" lvl="1" indent="-285480" algn="just">
              <a:lnSpc>
                <a:spcPct val="100000"/>
              </a:lnSpc>
              <a:spcBef>
                <a:spcPts val="561"/>
              </a:spcBef>
              <a:buClr>
                <a:srgbClr val="000000"/>
              </a:buClr>
              <a:buFont typeface="Arial"/>
              <a:buChar char="–"/>
            </a:pPr>
            <a:r>
              <a:rPr lang="en-US" sz="2800" b="0" strike="noStrike" spc="-1" dirty="0" smtClean="0">
                <a:solidFill>
                  <a:srgbClr val="000000"/>
                </a:solidFill>
                <a:latin typeface="Arial"/>
              </a:rPr>
              <a:t>Systems programs</a:t>
            </a:r>
          </a:p>
          <a:p>
            <a:pPr marL="743040" lvl="1" indent="-285480" algn="just">
              <a:lnSpc>
                <a:spcPct val="100000"/>
              </a:lnSpc>
              <a:spcBef>
                <a:spcPts val="561"/>
              </a:spcBef>
              <a:buClr>
                <a:srgbClr val="000000"/>
              </a:buClr>
              <a:buFont typeface="Arial"/>
              <a:buChar char="–"/>
            </a:pPr>
            <a:r>
              <a:rPr lang="en-US" sz="2800" b="0" strike="noStrike" spc="-1" dirty="0" smtClean="0">
                <a:solidFill>
                  <a:srgbClr val="000000"/>
                </a:solidFill>
                <a:latin typeface="Arial"/>
              </a:rPr>
              <a:t>The kernel</a:t>
            </a:r>
          </a:p>
          <a:p>
            <a:pPr marL="1143000" lvl="2" indent="-228240" algn="just">
              <a:lnSpc>
                <a:spcPct val="100000"/>
              </a:lnSpc>
              <a:spcBef>
                <a:spcPts val="479"/>
              </a:spcBef>
              <a:buClr>
                <a:srgbClr val="000000"/>
              </a:buClr>
              <a:buFont typeface="Arial"/>
              <a:buChar char="•"/>
            </a:pPr>
            <a:r>
              <a:rPr lang="en-US" sz="2400" b="0" strike="noStrike" spc="-1" dirty="0" smtClean="0">
                <a:solidFill>
                  <a:srgbClr val="000000"/>
                </a:solidFill>
                <a:latin typeface="Arial"/>
              </a:rPr>
              <a:t>Consists of everything below the system-call interface and above the physical hardware</a:t>
            </a:r>
          </a:p>
          <a:p>
            <a:pPr marL="1143000" lvl="2" indent="-228240" algn="just">
              <a:lnSpc>
                <a:spcPct val="100000"/>
              </a:lnSpc>
              <a:spcBef>
                <a:spcPts val="479"/>
              </a:spcBef>
              <a:buClr>
                <a:srgbClr val="000000"/>
              </a:buClr>
              <a:buFont typeface="Arial"/>
              <a:buChar char="•"/>
            </a:pPr>
            <a:r>
              <a:rPr lang="en-US" sz="2400" b="0" strike="noStrike" spc="-1" dirty="0" smtClean="0">
                <a:solidFill>
                  <a:srgbClr val="000000"/>
                </a:solidFill>
                <a:latin typeface="Arial"/>
              </a:rPr>
              <a:t>Provides the file system, CPU scheduling, memory management, and other operating-system functions; a large number of functions for one level</a:t>
            </a:r>
          </a:p>
          <a:p>
            <a:endParaRPr lang="en-I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TextShape 1"/>
          <p:cNvSpPr txBox="1"/>
          <p:nvPr/>
        </p:nvSpPr>
        <p:spPr>
          <a:xfrm>
            <a:off x="467640" y="291960"/>
            <a:ext cx="8229240" cy="576000"/>
          </a:xfrm>
          <a:prstGeom prst="rect">
            <a:avLst/>
          </a:prstGeom>
          <a:noFill/>
          <a:ln w="0">
            <a:noFill/>
          </a:ln>
        </p:spPr>
        <p:txBody>
          <a:bodyPr anchor="ctr">
            <a:normAutofit fontScale="85000" lnSpcReduction="20000"/>
          </a:bodyPr>
          <a:lstStyle/>
          <a:p>
            <a:pPr algn="ctr">
              <a:lnSpc>
                <a:spcPct val="100000"/>
              </a:lnSpc>
            </a:pPr>
            <a:r>
              <a:rPr lang="en-US" sz="4400" b="0" strike="noStrike" spc="-1">
                <a:solidFill>
                  <a:srgbClr val="C00000"/>
                </a:solidFill>
                <a:latin typeface="Arial"/>
              </a:rPr>
              <a:t>Traditional UNIX System Structure</a:t>
            </a:r>
            <a:endParaRPr lang="en-US" sz="4400" b="0" strike="noStrike" spc="-1">
              <a:solidFill>
                <a:srgbClr val="000000"/>
              </a:solidFill>
              <a:latin typeface="Arial"/>
            </a:endParaRPr>
          </a:p>
        </p:txBody>
      </p:sp>
      <p:pic>
        <p:nvPicPr>
          <p:cNvPr id="573" name="Picture 4"/>
          <p:cNvPicPr/>
          <p:nvPr/>
        </p:nvPicPr>
        <p:blipFill>
          <a:blip r:embed="rId3" cstate="print"/>
          <a:stretch/>
        </p:blipFill>
        <p:spPr>
          <a:xfrm>
            <a:off x="942840" y="2044800"/>
            <a:ext cx="6922800" cy="4206600"/>
          </a:xfrm>
          <a:prstGeom prst="rect">
            <a:avLst/>
          </a:prstGeom>
          <a:ln w="9525">
            <a:noFill/>
          </a:ln>
        </p:spPr>
      </p:pic>
      <p:sp>
        <p:nvSpPr>
          <p:cNvPr id="574" name="CustomShape 2"/>
          <p:cNvSpPr/>
          <p:nvPr/>
        </p:nvSpPr>
        <p:spPr>
          <a:xfrm>
            <a:off x="1967040" y="1270080"/>
            <a:ext cx="6987960" cy="36468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Arial"/>
              </a:rPr>
              <a:t>Beyond simple but not fully layered</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CustomShape 1"/>
          <p:cNvSpPr/>
          <p:nvPr/>
        </p:nvSpPr>
        <p:spPr>
          <a:xfrm>
            <a:off x="323640" y="116640"/>
            <a:ext cx="8424720" cy="100764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marL="609480" indent="-609120" algn="ctr">
              <a:lnSpc>
                <a:spcPct val="100000"/>
              </a:lnSpc>
              <a:spcBef>
                <a:spcPts val="799"/>
              </a:spcBef>
              <a:tabLst>
                <a:tab pos="0" algn="l"/>
              </a:tabLst>
            </a:pPr>
            <a:r>
              <a:rPr lang="en-US" sz="4000" b="0" strike="noStrike" spc="-1">
                <a:solidFill>
                  <a:srgbClr val="C00000"/>
                </a:solidFill>
                <a:latin typeface="Arial"/>
              </a:rPr>
              <a:t>Structure of the Linux kernel</a:t>
            </a:r>
            <a:endParaRPr lang="en-US" sz="4000" b="0" strike="noStrike" spc="-1">
              <a:latin typeface="Arial"/>
            </a:endParaRPr>
          </a:p>
        </p:txBody>
      </p:sp>
      <p:sp>
        <p:nvSpPr>
          <p:cNvPr id="576" name="CustomShape 2"/>
          <p:cNvSpPr/>
          <p:nvPr/>
        </p:nvSpPr>
        <p:spPr>
          <a:xfrm>
            <a:off x="177840" y="6566040"/>
            <a:ext cx="8712000" cy="25668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nSpc>
                <a:spcPct val="100000"/>
              </a:lnSpc>
            </a:pPr>
            <a:r>
              <a:rPr lang="en-US" sz="1200" b="0" strike="noStrike" spc="-1">
                <a:solidFill>
                  <a:srgbClr val="898989"/>
                </a:solidFill>
                <a:latin typeface="Arial"/>
              </a:rPr>
              <a:t>Tanenbaum, Modern Operating Systems 3 e, (c) 2008 Prentice-Hall, Inc. All rights reserved. 0-13-</a:t>
            </a:r>
            <a:r>
              <a:rPr lang="en-US" sz="1200" b="1" strike="noStrike" spc="-1">
                <a:solidFill>
                  <a:srgbClr val="898989"/>
                </a:solidFill>
                <a:latin typeface="Arial"/>
              </a:rPr>
              <a:t>6006639</a:t>
            </a:r>
            <a:endParaRPr lang="en-US" sz="1200" b="0" strike="noStrike" spc="-1">
              <a:latin typeface="Arial"/>
            </a:endParaRPr>
          </a:p>
        </p:txBody>
      </p:sp>
      <p:pic>
        <p:nvPicPr>
          <p:cNvPr id="577" name="Picture 6" descr="D:\b\b4\IBM\10-03.jpg"/>
          <p:cNvPicPr/>
          <p:nvPr/>
        </p:nvPicPr>
        <p:blipFill>
          <a:blip r:embed="rId2" cstate="print"/>
          <a:stretch/>
        </p:blipFill>
        <p:spPr>
          <a:xfrm>
            <a:off x="755640" y="1157400"/>
            <a:ext cx="7704360" cy="529560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TextShape 1"/>
          <p:cNvSpPr txBox="1"/>
          <p:nvPr/>
        </p:nvSpPr>
        <p:spPr>
          <a:xfrm>
            <a:off x="457200" y="116640"/>
            <a:ext cx="8229240" cy="1007640"/>
          </a:xfrm>
          <a:prstGeom prst="rect">
            <a:avLst/>
          </a:prstGeom>
          <a:noFill/>
          <a:ln w="0">
            <a:noFill/>
          </a:ln>
        </p:spPr>
        <p:txBody>
          <a:bodyPr anchor="ctr">
            <a:normAutofit/>
          </a:bodyPr>
          <a:lstStyle/>
          <a:p>
            <a:pPr algn="ctr">
              <a:lnSpc>
                <a:spcPct val="100000"/>
              </a:lnSpc>
            </a:pPr>
            <a:r>
              <a:rPr lang="en-US" sz="4000" b="0" strike="noStrike" spc="-1">
                <a:solidFill>
                  <a:srgbClr val="C00000"/>
                </a:solidFill>
                <a:latin typeface="Arial"/>
              </a:rPr>
              <a:t>Layered Approach</a:t>
            </a:r>
            <a:endParaRPr lang="en-US" sz="4000" b="0" strike="noStrike" spc="-1">
              <a:solidFill>
                <a:srgbClr val="000000"/>
              </a:solidFill>
              <a:latin typeface="Arial"/>
            </a:endParaRPr>
          </a:p>
        </p:txBody>
      </p:sp>
      <p:sp>
        <p:nvSpPr>
          <p:cNvPr id="579" name="TextShape 2"/>
          <p:cNvSpPr txBox="1"/>
          <p:nvPr/>
        </p:nvSpPr>
        <p:spPr>
          <a:xfrm>
            <a:off x="179640" y="980640"/>
            <a:ext cx="4536000" cy="5760360"/>
          </a:xfrm>
          <a:prstGeom prst="rect">
            <a:avLst/>
          </a:prstGeom>
          <a:noFill/>
          <a:ln w="0">
            <a:noFill/>
          </a:ln>
        </p:spPr>
        <p:txBody>
          <a:bodyPr>
            <a:normAutofit fontScale="88500" lnSpcReduction="20000"/>
          </a:bodyPr>
          <a:lstStyle/>
          <a:p>
            <a:pPr marL="343080" indent="-342720" algn="just">
              <a:lnSpc>
                <a:spcPct val="120000"/>
              </a:lnSpc>
              <a:buClr>
                <a:srgbClr val="000000"/>
              </a:buClr>
              <a:buFont typeface="Arial"/>
              <a:buChar char="•"/>
            </a:pPr>
            <a:r>
              <a:rPr lang="en-US" sz="3200" b="0" strike="noStrike" spc="-1">
                <a:solidFill>
                  <a:srgbClr val="000000"/>
                </a:solidFill>
                <a:latin typeface="Arial"/>
              </a:rPr>
              <a:t>The operating system is divided into a number of layers (levels), each built on top of lower layers.  The bottom layer (layer 0), is the hardware; the highest (layer N) is the user interface.</a:t>
            </a:r>
          </a:p>
          <a:p>
            <a:pPr marL="343080" indent="-342720" algn="just">
              <a:lnSpc>
                <a:spcPct val="120000"/>
              </a:lnSpc>
              <a:buClr>
                <a:srgbClr val="000000"/>
              </a:buClr>
              <a:buFont typeface="Arial"/>
              <a:buChar char="•"/>
            </a:pPr>
            <a:r>
              <a:rPr lang="en-US" sz="3200" b="0" strike="noStrike" spc="-1">
                <a:solidFill>
                  <a:srgbClr val="000000"/>
                </a:solidFill>
                <a:latin typeface="Arial"/>
              </a:rPr>
              <a:t>With modularity, layers are selected such that each uses functions (operations) and services of only lower-level layers</a:t>
            </a:r>
          </a:p>
        </p:txBody>
      </p:sp>
      <p:pic>
        <p:nvPicPr>
          <p:cNvPr id="580" name="Picture 5"/>
          <p:cNvPicPr/>
          <p:nvPr/>
        </p:nvPicPr>
        <p:blipFill>
          <a:blip r:embed="rId3" cstate="print"/>
          <a:stretch/>
        </p:blipFill>
        <p:spPr>
          <a:xfrm>
            <a:off x="4902120" y="1546200"/>
            <a:ext cx="4061880" cy="382680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TextShape 1"/>
          <p:cNvSpPr txBox="1"/>
          <p:nvPr/>
        </p:nvSpPr>
        <p:spPr>
          <a:xfrm>
            <a:off x="457200" y="116640"/>
            <a:ext cx="8229240" cy="849600"/>
          </a:xfrm>
          <a:prstGeom prst="rect">
            <a:avLst/>
          </a:prstGeom>
          <a:noFill/>
          <a:ln w="0">
            <a:noFill/>
          </a:ln>
        </p:spPr>
        <p:txBody>
          <a:bodyPr anchor="ctr">
            <a:normAutofit/>
          </a:bodyPr>
          <a:lstStyle/>
          <a:p>
            <a:pPr algn="ctr">
              <a:lnSpc>
                <a:spcPct val="100000"/>
              </a:lnSpc>
            </a:pPr>
            <a:r>
              <a:rPr lang="en-US" sz="4000" b="0" strike="noStrike" spc="-1">
                <a:solidFill>
                  <a:srgbClr val="C00000"/>
                </a:solidFill>
                <a:latin typeface="Arial"/>
              </a:rPr>
              <a:t>Microkernel System Structure </a:t>
            </a:r>
            <a:endParaRPr lang="en-US" sz="4000" b="0" strike="noStrike" spc="-1">
              <a:solidFill>
                <a:srgbClr val="000000"/>
              </a:solidFill>
              <a:latin typeface="Arial"/>
            </a:endParaRPr>
          </a:p>
        </p:txBody>
      </p:sp>
      <p:sp>
        <p:nvSpPr>
          <p:cNvPr id="582" name="TextShape 2"/>
          <p:cNvSpPr txBox="1"/>
          <p:nvPr/>
        </p:nvSpPr>
        <p:spPr>
          <a:xfrm>
            <a:off x="251640" y="1052640"/>
            <a:ext cx="8784720" cy="5688360"/>
          </a:xfrm>
          <a:prstGeom prst="rect">
            <a:avLst/>
          </a:prstGeom>
          <a:noFill/>
          <a:ln w="0">
            <a:noFill/>
          </a:ln>
        </p:spPr>
        <p:txBody>
          <a:bodyPr>
            <a:normAutofit fontScale="78500" lnSpcReduction="20000"/>
          </a:bodyPr>
          <a:lstStyle/>
          <a:p>
            <a:pPr marL="343080" indent="-342720">
              <a:lnSpc>
                <a:spcPct val="100000"/>
              </a:lnSpc>
              <a:spcBef>
                <a:spcPts val="641"/>
              </a:spcBef>
              <a:buClr>
                <a:srgbClr val="000000"/>
              </a:buClr>
              <a:buFont typeface="Arial"/>
              <a:buChar char="•"/>
            </a:pPr>
            <a:r>
              <a:rPr lang="en-US" sz="3200" b="0" strike="noStrike" spc="-1">
                <a:solidFill>
                  <a:srgbClr val="000000"/>
                </a:solidFill>
                <a:latin typeface="Arial"/>
              </a:rPr>
              <a:t>Moves as much from the kernel into user space</a:t>
            </a:r>
          </a:p>
          <a:p>
            <a:pPr marL="343080" indent="-342720">
              <a:lnSpc>
                <a:spcPct val="100000"/>
              </a:lnSpc>
              <a:spcBef>
                <a:spcPts val="641"/>
              </a:spcBef>
              <a:buClr>
                <a:srgbClr val="3366FF"/>
              </a:buClr>
              <a:buFont typeface="Arial"/>
              <a:buChar char="•"/>
            </a:pPr>
            <a:r>
              <a:rPr lang="en-US" sz="3200" b="1" strike="noStrike" spc="-1">
                <a:solidFill>
                  <a:srgbClr val="3366FF"/>
                </a:solidFill>
                <a:latin typeface="Arial"/>
              </a:rPr>
              <a:t>Mach </a:t>
            </a:r>
            <a:r>
              <a:rPr lang="en-US" sz="3200" b="0" strike="noStrike" spc="-1">
                <a:solidFill>
                  <a:srgbClr val="000000"/>
                </a:solidFill>
                <a:latin typeface="Arial"/>
              </a:rPr>
              <a:t>example of </a:t>
            </a:r>
            <a:r>
              <a:rPr lang="en-US" sz="3200" b="1" strike="noStrike" spc="-1">
                <a:solidFill>
                  <a:srgbClr val="3366FF"/>
                </a:solidFill>
                <a:latin typeface="Arial"/>
              </a:rPr>
              <a:t>microkernel.</a:t>
            </a:r>
            <a:endParaRPr lang="en-US" sz="3200" b="0" strike="noStrike" spc="-1">
              <a:solidFill>
                <a:srgbClr val="000000"/>
              </a:solidFill>
              <a:latin typeface="Arial"/>
            </a:endParaRP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Arial"/>
              </a:rPr>
              <a:t>Mac OS X kernel (</a:t>
            </a:r>
            <a:r>
              <a:rPr lang="en-US" sz="2800" b="1" strike="noStrike" spc="-1">
                <a:solidFill>
                  <a:srgbClr val="3366FF"/>
                </a:solidFill>
                <a:latin typeface="Arial"/>
              </a:rPr>
              <a:t>Darwin</a:t>
            </a:r>
            <a:r>
              <a:rPr lang="en-US" sz="2800" b="0" strike="noStrike" spc="-1">
                <a:solidFill>
                  <a:srgbClr val="000000"/>
                </a:solidFill>
                <a:latin typeface="Arial"/>
              </a:rPr>
              <a:t>) partly based on Mach.</a:t>
            </a:r>
          </a:p>
          <a:p>
            <a:pPr>
              <a:lnSpc>
                <a:spcPct val="100000"/>
              </a:lnSpc>
              <a:spcBef>
                <a:spcPts val="159"/>
              </a:spcBef>
            </a:pPr>
            <a:endParaRPr lang="en-US" sz="2800" b="0" strike="noStrike" spc="-1">
              <a:solidFill>
                <a:srgbClr val="000000"/>
              </a:solidFill>
              <a:latin typeface="Arial"/>
            </a:endParaRPr>
          </a:p>
          <a:p>
            <a:pPr marL="343080" indent="-342720">
              <a:lnSpc>
                <a:spcPct val="100000"/>
              </a:lnSpc>
              <a:spcBef>
                <a:spcPts val="641"/>
              </a:spcBef>
              <a:buClr>
                <a:srgbClr val="000000"/>
              </a:buClr>
              <a:buFont typeface="Arial"/>
              <a:buChar char="•"/>
            </a:pPr>
            <a:r>
              <a:rPr lang="en-US" sz="3200" b="0" strike="noStrike" spc="-1">
                <a:solidFill>
                  <a:srgbClr val="000000"/>
                </a:solidFill>
                <a:latin typeface="Arial"/>
              </a:rPr>
              <a:t>Communication takes place between user modules using </a:t>
            </a:r>
            <a:r>
              <a:rPr lang="en-US" sz="3200" b="1" strike="noStrike" spc="-1">
                <a:solidFill>
                  <a:srgbClr val="3366FF"/>
                </a:solidFill>
                <a:latin typeface="Arial"/>
              </a:rPr>
              <a:t>message passing.</a:t>
            </a:r>
            <a:endParaRPr lang="en-US" sz="3200" b="0" strike="noStrike" spc="-1">
              <a:solidFill>
                <a:srgbClr val="000000"/>
              </a:solidFill>
              <a:latin typeface="Arial"/>
            </a:endParaRPr>
          </a:p>
          <a:p>
            <a:pPr>
              <a:lnSpc>
                <a:spcPct val="100000"/>
              </a:lnSpc>
              <a:spcBef>
                <a:spcPts val="159"/>
              </a:spcBef>
            </a:pPr>
            <a:endParaRPr lang="en-US" sz="3200" b="0" strike="noStrike" spc="-1">
              <a:solidFill>
                <a:srgbClr val="000000"/>
              </a:solidFill>
              <a:latin typeface="Arial"/>
            </a:endParaRPr>
          </a:p>
          <a:p>
            <a:pPr marL="343080" indent="-342720">
              <a:lnSpc>
                <a:spcPct val="100000"/>
              </a:lnSpc>
              <a:spcBef>
                <a:spcPts val="641"/>
              </a:spcBef>
              <a:buClr>
                <a:srgbClr val="000000"/>
              </a:buClr>
              <a:buFont typeface="Arial"/>
              <a:buChar char="•"/>
            </a:pPr>
            <a:r>
              <a:rPr lang="en-US" sz="3200" b="0" strike="noStrike" spc="-1">
                <a:solidFill>
                  <a:srgbClr val="000000"/>
                </a:solidFill>
                <a:latin typeface="Arial"/>
              </a:rPr>
              <a:t>Benefits:</a:t>
            </a: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Arial"/>
              </a:rPr>
              <a:t>Easier to extend a microkernel</a:t>
            </a: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Arial"/>
              </a:rPr>
              <a:t>Easier to port the operating system to new architectures</a:t>
            </a: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Arial"/>
              </a:rPr>
              <a:t>More reliable (less code is running in kernel mode)</a:t>
            </a: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Arial"/>
              </a:rPr>
              <a:t>More secure</a:t>
            </a:r>
          </a:p>
          <a:p>
            <a:endParaRPr lang="en-US" sz="2800" b="0" strike="noStrike" spc="-1">
              <a:solidFill>
                <a:srgbClr val="000000"/>
              </a:solidFill>
              <a:latin typeface="Arial"/>
            </a:endParaRPr>
          </a:p>
          <a:p>
            <a:pPr marL="343080" indent="-342720">
              <a:lnSpc>
                <a:spcPct val="100000"/>
              </a:lnSpc>
              <a:spcBef>
                <a:spcPts val="641"/>
              </a:spcBef>
              <a:buClr>
                <a:srgbClr val="000000"/>
              </a:buClr>
              <a:buFont typeface="Arial"/>
              <a:buChar char="•"/>
            </a:pPr>
            <a:r>
              <a:rPr lang="en-US" sz="3200" b="0" strike="noStrike" spc="-1">
                <a:solidFill>
                  <a:srgbClr val="000000"/>
                </a:solidFill>
                <a:latin typeface="Arial"/>
              </a:rPr>
              <a:t>Detriments:</a:t>
            </a: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Arial"/>
              </a:rPr>
              <a:t>Performance overhead of user space to kernel space communication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TextShape 1"/>
          <p:cNvSpPr txBox="1"/>
          <p:nvPr/>
        </p:nvSpPr>
        <p:spPr>
          <a:xfrm>
            <a:off x="457200" y="116640"/>
            <a:ext cx="8229240" cy="935640"/>
          </a:xfrm>
          <a:prstGeom prst="rect">
            <a:avLst/>
          </a:prstGeom>
          <a:noFill/>
          <a:ln w="0">
            <a:noFill/>
          </a:ln>
        </p:spPr>
        <p:txBody>
          <a:bodyPr anchor="ctr">
            <a:normAutofit/>
          </a:bodyPr>
          <a:lstStyle/>
          <a:p>
            <a:pPr algn="ctr">
              <a:lnSpc>
                <a:spcPct val="100000"/>
              </a:lnSpc>
            </a:pPr>
            <a:r>
              <a:rPr lang="en-US" sz="4000" b="0" strike="noStrike" spc="-1">
                <a:solidFill>
                  <a:srgbClr val="C00000"/>
                </a:solidFill>
                <a:latin typeface="Arial"/>
              </a:rPr>
              <a:t>Microkernel System Structure </a:t>
            </a:r>
            <a:endParaRPr lang="en-US" sz="4000" b="0" strike="noStrike" spc="-1">
              <a:solidFill>
                <a:srgbClr val="000000"/>
              </a:solidFill>
              <a:latin typeface="Arial"/>
            </a:endParaRPr>
          </a:p>
        </p:txBody>
      </p:sp>
      <p:pic>
        <p:nvPicPr>
          <p:cNvPr id="584" name="Picture 2" descr="2_14.pdf"/>
          <p:cNvPicPr/>
          <p:nvPr/>
        </p:nvPicPr>
        <p:blipFill>
          <a:blip r:embed="rId3" cstate="print"/>
          <a:stretch/>
        </p:blipFill>
        <p:spPr>
          <a:xfrm>
            <a:off x="739800" y="1630440"/>
            <a:ext cx="8011800" cy="387648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TextShape 1"/>
          <p:cNvSpPr txBox="1"/>
          <p:nvPr/>
        </p:nvSpPr>
        <p:spPr>
          <a:xfrm>
            <a:off x="457200" y="116640"/>
            <a:ext cx="8229240" cy="935640"/>
          </a:xfrm>
          <a:prstGeom prst="rect">
            <a:avLst/>
          </a:prstGeom>
          <a:noFill/>
          <a:ln w="0">
            <a:noFill/>
          </a:ln>
        </p:spPr>
        <p:txBody>
          <a:bodyPr anchor="ctr">
            <a:normAutofit/>
          </a:bodyPr>
          <a:lstStyle/>
          <a:p>
            <a:pPr algn="ctr">
              <a:lnSpc>
                <a:spcPct val="100000"/>
              </a:lnSpc>
            </a:pPr>
            <a:r>
              <a:rPr lang="en-US" sz="4000" b="0" strike="noStrike" spc="-1">
                <a:solidFill>
                  <a:srgbClr val="C00000"/>
                </a:solidFill>
                <a:latin typeface="Arial"/>
              </a:rPr>
              <a:t>Modules</a:t>
            </a:r>
            <a:endParaRPr lang="en-US" sz="4000" b="0" strike="noStrike" spc="-1">
              <a:solidFill>
                <a:srgbClr val="000000"/>
              </a:solidFill>
              <a:latin typeface="Arial"/>
            </a:endParaRPr>
          </a:p>
        </p:txBody>
      </p:sp>
      <p:sp>
        <p:nvSpPr>
          <p:cNvPr id="586" name="TextShape 2"/>
          <p:cNvSpPr txBox="1"/>
          <p:nvPr/>
        </p:nvSpPr>
        <p:spPr>
          <a:xfrm>
            <a:off x="251640" y="980640"/>
            <a:ext cx="8712720" cy="5472360"/>
          </a:xfrm>
          <a:prstGeom prst="rect">
            <a:avLst/>
          </a:prstGeom>
          <a:noFill/>
          <a:ln w="0">
            <a:noFill/>
          </a:ln>
        </p:spPr>
        <p:txBody>
          <a:bodyPr>
            <a:normAutofit/>
          </a:bodyPr>
          <a:lstStyle/>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Most modern operating systems implement </a:t>
            </a:r>
            <a:r>
              <a:rPr lang="en-US" sz="3200" b="1" strike="noStrike" spc="-1">
                <a:solidFill>
                  <a:srgbClr val="0033CC"/>
                </a:solidFill>
                <a:latin typeface="Arial"/>
              </a:rPr>
              <a:t>loadable</a:t>
            </a:r>
            <a:r>
              <a:rPr lang="en-US" sz="3200" b="0" strike="noStrike" spc="-1">
                <a:solidFill>
                  <a:srgbClr val="0033CC"/>
                </a:solidFill>
                <a:latin typeface="Arial"/>
              </a:rPr>
              <a:t> </a:t>
            </a:r>
            <a:r>
              <a:rPr lang="en-US" sz="3200" b="1" strike="noStrike" spc="-1">
                <a:solidFill>
                  <a:srgbClr val="0033CC"/>
                </a:solidFill>
                <a:latin typeface="Arial"/>
              </a:rPr>
              <a:t>kernel modules.</a:t>
            </a:r>
            <a:endParaRPr lang="en-US" sz="3200" b="0" strike="noStrike" spc="-1">
              <a:solidFill>
                <a:srgbClr val="000000"/>
              </a:solidFill>
              <a:latin typeface="Arial"/>
            </a:endParaRP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Uses object-oriented approach</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Each core component is separate</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Each talks to the others over known interfaces</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Each is loadable as needed within the kernel</a:t>
            </a:r>
          </a:p>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Overall, similar to layers but with more flexible.</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Linux, Solaris, etc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TextShape 1"/>
          <p:cNvSpPr txBox="1"/>
          <p:nvPr/>
        </p:nvSpPr>
        <p:spPr>
          <a:xfrm>
            <a:off x="457200" y="274680"/>
            <a:ext cx="8229240" cy="777600"/>
          </a:xfrm>
          <a:prstGeom prst="rect">
            <a:avLst/>
          </a:prstGeom>
          <a:noFill/>
          <a:ln w="0">
            <a:noFill/>
          </a:ln>
        </p:spPr>
        <p:txBody>
          <a:bodyPr anchor="ctr">
            <a:normAutofit/>
          </a:bodyPr>
          <a:lstStyle/>
          <a:p>
            <a:pPr algn="ctr">
              <a:lnSpc>
                <a:spcPct val="100000"/>
              </a:lnSpc>
            </a:pPr>
            <a:r>
              <a:rPr lang="en-US" sz="4000" b="0" strike="noStrike" spc="-1">
                <a:solidFill>
                  <a:srgbClr val="C00000"/>
                </a:solidFill>
                <a:latin typeface="Arial"/>
              </a:rPr>
              <a:t>Solaris Modular Approach</a:t>
            </a:r>
            <a:endParaRPr lang="en-US" sz="4000" b="0" strike="noStrike" spc="-1">
              <a:solidFill>
                <a:srgbClr val="000000"/>
              </a:solidFill>
              <a:latin typeface="Arial"/>
            </a:endParaRPr>
          </a:p>
        </p:txBody>
      </p:sp>
      <p:pic>
        <p:nvPicPr>
          <p:cNvPr id="588" name="Picture 4"/>
          <p:cNvPicPr/>
          <p:nvPr/>
        </p:nvPicPr>
        <p:blipFill>
          <a:blip r:embed="rId3" cstate="print"/>
          <a:stretch/>
        </p:blipFill>
        <p:spPr>
          <a:xfrm>
            <a:off x="1019160" y="1501920"/>
            <a:ext cx="7197480" cy="466308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extShape 1"/>
          <p:cNvSpPr txBox="1"/>
          <p:nvPr/>
        </p:nvSpPr>
        <p:spPr>
          <a:xfrm>
            <a:off x="457200" y="116640"/>
            <a:ext cx="8229240" cy="791640"/>
          </a:xfrm>
          <a:prstGeom prst="rect">
            <a:avLst/>
          </a:prstGeom>
          <a:noFill/>
          <a:ln w="0">
            <a:noFill/>
          </a:ln>
        </p:spPr>
        <p:txBody>
          <a:bodyPr anchor="ctr">
            <a:normAutofit/>
          </a:bodyPr>
          <a:lstStyle/>
          <a:p>
            <a:pPr algn="ctr">
              <a:lnSpc>
                <a:spcPct val="100000"/>
              </a:lnSpc>
            </a:pPr>
            <a:r>
              <a:rPr lang="en-IN" sz="4000" b="0" strike="noStrike" spc="-1">
                <a:solidFill>
                  <a:srgbClr val="FF0000"/>
                </a:solidFill>
                <a:latin typeface="Arial"/>
              </a:rPr>
              <a:t>Interrupt Mechanism</a:t>
            </a:r>
            <a:endParaRPr lang="en-US" sz="4000" b="0" strike="noStrike" spc="-1">
              <a:solidFill>
                <a:srgbClr val="000000"/>
              </a:solidFill>
              <a:latin typeface="Arial"/>
            </a:endParaRPr>
          </a:p>
        </p:txBody>
      </p:sp>
      <p:sp>
        <p:nvSpPr>
          <p:cNvPr id="322" name="TextShape 2"/>
          <p:cNvSpPr txBox="1"/>
          <p:nvPr/>
        </p:nvSpPr>
        <p:spPr>
          <a:xfrm>
            <a:off x="179640" y="908640"/>
            <a:ext cx="8784720" cy="5832360"/>
          </a:xfrm>
          <a:prstGeom prst="rect">
            <a:avLst/>
          </a:prstGeom>
          <a:noFill/>
          <a:ln w="0">
            <a:noFill/>
          </a:ln>
        </p:spPr>
        <p:txBody>
          <a:bodyPr>
            <a:noAutofit/>
          </a:bodyPr>
          <a:lstStyle/>
          <a:p>
            <a:pPr marL="343080" indent="-342720" algn="just">
              <a:lnSpc>
                <a:spcPct val="100000"/>
              </a:lnSpc>
              <a:buClr>
                <a:srgbClr val="000000"/>
              </a:buClr>
              <a:buFont typeface="Arial"/>
              <a:buChar char="•"/>
            </a:pPr>
            <a:r>
              <a:rPr lang="en-IN" sz="2800" b="0" strike="noStrike" spc="-1">
                <a:solidFill>
                  <a:srgbClr val="000000"/>
                </a:solidFill>
                <a:latin typeface="Arial"/>
              </a:rPr>
              <a:t>When the CPU is interrupted, it stops what it is doing and immediately transfers execution to a fixed location. </a:t>
            </a:r>
            <a:endParaRPr lang="en-US" sz="2800" b="0" strike="noStrike" spc="-1">
              <a:solidFill>
                <a:srgbClr val="000000"/>
              </a:solidFill>
              <a:latin typeface="Arial"/>
            </a:endParaRPr>
          </a:p>
          <a:p>
            <a:pPr marL="343080" indent="-342720" algn="just">
              <a:lnSpc>
                <a:spcPct val="100000"/>
              </a:lnSpc>
              <a:buClr>
                <a:srgbClr val="000000"/>
              </a:buClr>
              <a:buFont typeface="Arial"/>
              <a:buChar char="•"/>
            </a:pPr>
            <a:r>
              <a:rPr lang="en-IN" sz="2800" b="0" strike="noStrike" spc="-1">
                <a:solidFill>
                  <a:srgbClr val="000000"/>
                </a:solidFill>
                <a:latin typeface="Arial"/>
              </a:rPr>
              <a:t>The fixed location usually contains the starting address where the service routine for the interrupt is located.</a:t>
            </a:r>
            <a:endParaRPr lang="en-US" sz="2800" b="0" strike="noStrike" spc="-1">
              <a:solidFill>
                <a:srgbClr val="000000"/>
              </a:solidFill>
              <a:latin typeface="Arial"/>
            </a:endParaRPr>
          </a:p>
          <a:p>
            <a:pPr marL="343080" indent="-342720" algn="just">
              <a:lnSpc>
                <a:spcPct val="100000"/>
              </a:lnSpc>
              <a:buClr>
                <a:srgbClr val="000000"/>
              </a:buClr>
              <a:buFont typeface="Arial"/>
              <a:buChar char="•"/>
            </a:pPr>
            <a:r>
              <a:rPr lang="en-IN" sz="2800" b="0" strike="noStrike" spc="-1">
                <a:solidFill>
                  <a:srgbClr val="000000"/>
                </a:solidFill>
                <a:latin typeface="Arial"/>
              </a:rPr>
              <a:t>The interrupt service routine executes; on completion, the CPU resumes the interrupted computation.</a:t>
            </a:r>
            <a:endParaRPr lang="en-US" sz="2800" b="0" strike="noStrike" spc="-1">
              <a:solidFill>
                <a:srgbClr val="000000"/>
              </a:solidFill>
              <a:latin typeface="Arial"/>
            </a:endParaRPr>
          </a:p>
          <a:p>
            <a:pPr marL="343080" indent="-342720" algn="just">
              <a:lnSpc>
                <a:spcPct val="100000"/>
              </a:lnSpc>
              <a:buClr>
                <a:srgbClr val="000000"/>
              </a:buClr>
              <a:buFont typeface="Arial"/>
              <a:buChar char="•"/>
            </a:pPr>
            <a:r>
              <a:rPr lang="en-IN" sz="2800" b="0" strike="noStrike" spc="-1">
                <a:solidFill>
                  <a:srgbClr val="000000"/>
                </a:solidFill>
                <a:latin typeface="Arial"/>
              </a:rPr>
              <a:t>The interrupt must transfer control to the appropriate interrupt service routine.</a:t>
            </a:r>
            <a:endParaRPr lang="en-US" sz="2800" b="0" strike="noStrike" spc="-1">
              <a:solidFill>
                <a:srgbClr val="000000"/>
              </a:solidFill>
              <a:latin typeface="Arial"/>
            </a:endParaRPr>
          </a:p>
          <a:p>
            <a:pPr marL="343080" indent="-342720" algn="just">
              <a:lnSpc>
                <a:spcPct val="100000"/>
              </a:lnSpc>
              <a:buClr>
                <a:srgbClr val="000000"/>
              </a:buClr>
              <a:buFont typeface="Arial"/>
              <a:buChar char="•"/>
            </a:pPr>
            <a:r>
              <a:rPr lang="en-IN" sz="2800" b="0" strike="noStrike" spc="-1">
                <a:solidFill>
                  <a:srgbClr val="000000"/>
                </a:solidFill>
                <a:latin typeface="Arial"/>
              </a:rPr>
              <a:t>However, interrupts must be handled quickly. </a:t>
            </a: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TextShape 1"/>
          <p:cNvSpPr txBox="1"/>
          <p:nvPr/>
        </p:nvSpPr>
        <p:spPr>
          <a:xfrm>
            <a:off x="457200" y="44640"/>
            <a:ext cx="8229240" cy="935640"/>
          </a:xfrm>
          <a:prstGeom prst="rect">
            <a:avLst/>
          </a:prstGeom>
          <a:noFill/>
          <a:ln w="0">
            <a:noFill/>
          </a:ln>
        </p:spPr>
        <p:txBody>
          <a:bodyPr anchor="ctr">
            <a:normAutofit/>
          </a:bodyPr>
          <a:lstStyle/>
          <a:p>
            <a:pPr algn="ctr">
              <a:lnSpc>
                <a:spcPct val="100000"/>
              </a:lnSpc>
            </a:pPr>
            <a:r>
              <a:rPr lang="en-US" sz="4000" b="0" strike="noStrike" spc="-1">
                <a:solidFill>
                  <a:srgbClr val="C00000"/>
                </a:solidFill>
                <a:latin typeface="Arial"/>
              </a:rPr>
              <a:t>Hybrid Systems</a:t>
            </a:r>
            <a:endParaRPr lang="en-US" sz="4000" b="0" strike="noStrike" spc="-1">
              <a:solidFill>
                <a:srgbClr val="000000"/>
              </a:solidFill>
              <a:latin typeface="Arial"/>
            </a:endParaRPr>
          </a:p>
        </p:txBody>
      </p:sp>
      <p:sp>
        <p:nvSpPr>
          <p:cNvPr id="590" name="TextShape 2"/>
          <p:cNvSpPr txBox="1"/>
          <p:nvPr/>
        </p:nvSpPr>
        <p:spPr>
          <a:xfrm>
            <a:off x="179640" y="980640"/>
            <a:ext cx="8712720" cy="5688360"/>
          </a:xfrm>
          <a:prstGeom prst="rect">
            <a:avLst/>
          </a:prstGeom>
          <a:noFill/>
          <a:ln w="0">
            <a:noFill/>
          </a:ln>
        </p:spPr>
        <p:txBody>
          <a:bodyPr>
            <a:noAutofit/>
          </a:bodyPr>
          <a:lstStyle/>
          <a:p>
            <a:pPr marL="343080" indent="-342720" algn="just">
              <a:lnSpc>
                <a:spcPct val="100000"/>
              </a:lnSpc>
              <a:buClr>
                <a:srgbClr val="000000"/>
              </a:buClr>
              <a:buFont typeface="Arial"/>
              <a:buChar char="•"/>
            </a:pPr>
            <a:r>
              <a:rPr lang="en-US" sz="2800" b="0" strike="noStrike" spc="-1">
                <a:solidFill>
                  <a:srgbClr val="000000"/>
                </a:solidFill>
                <a:latin typeface="Arial"/>
              </a:rPr>
              <a:t>Most modern operating systems actually not one pure model</a:t>
            </a:r>
          </a:p>
          <a:p>
            <a:pPr marL="743040" lvl="1" indent="-285480" algn="just">
              <a:lnSpc>
                <a:spcPct val="100000"/>
              </a:lnSpc>
              <a:buClr>
                <a:srgbClr val="000000"/>
              </a:buClr>
              <a:buFont typeface="Arial"/>
              <a:buChar char="–"/>
            </a:pPr>
            <a:r>
              <a:rPr lang="en-US" sz="2400" b="0" strike="noStrike" spc="-1">
                <a:solidFill>
                  <a:srgbClr val="000000"/>
                </a:solidFill>
                <a:latin typeface="Arial"/>
              </a:rPr>
              <a:t>Hybrid combines multiple approaches to address performance, security, usability needs</a:t>
            </a:r>
          </a:p>
          <a:p>
            <a:pPr marL="743040" lvl="1" indent="-285480" algn="just">
              <a:lnSpc>
                <a:spcPct val="100000"/>
              </a:lnSpc>
              <a:buClr>
                <a:srgbClr val="000000"/>
              </a:buClr>
              <a:buFont typeface="Arial"/>
              <a:buChar char="–"/>
            </a:pPr>
            <a:r>
              <a:rPr lang="en-US" sz="2400" b="0" strike="noStrike" spc="-1">
                <a:solidFill>
                  <a:srgbClr val="000000"/>
                </a:solidFill>
                <a:latin typeface="Arial"/>
              </a:rPr>
              <a:t>Linux and Solaris kernels in kernel address space, so monolithic, plus modular for dynamic loading of functionality</a:t>
            </a:r>
          </a:p>
          <a:p>
            <a:pPr marL="743040" lvl="1" indent="-285480" algn="just">
              <a:lnSpc>
                <a:spcPct val="100000"/>
              </a:lnSpc>
              <a:buClr>
                <a:srgbClr val="000000"/>
              </a:buClr>
              <a:buFont typeface="Arial"/>
              <a:buChar char="–"/>
            </a:pPr>
            <a:r>
              <a:rPr lang="en-US" sz="2400" b="0" strike="noStrike" spc="-1">
                <a:solidFill>
                  <a:srgbClr val="000000"/>
                </a:solidFill>
                <a:latin typeface="Arial"/>
              </a:rPr>
              <a:t>Windows mostly monolithic, plus microkernel for different subsystem </a:t>
            </a:r>
            <a:r>
              <a:rPr lang="en-US" sz="2400" b="1" i="1" strike="noStrike" spc="-1">
                <a:solidFill>
                  <a:srgbClr val="000000"/>
                </a:solidFill>
                <a:latin typeface="Arial"/>
              </a:rPr>
              <a:t>personalities</a:t>
            </a:r>
            <a:endParaRPr lang="en-US" sz="2400" b="0" strike="noStrike" spc="-1">
              <a:solidFill>
                <a:srgbClr val="000000"/>
              </a:solidFill>
              <a:latin typeface="Arial"/>
            </a:endParaRPr>
          </a:p>
          <a:p>
            <a:pPr marL="343080" indent="-342720" algn="just">
              <a:lnSpc>
                <a:spcPct val="100000"/>
              </a:lnSpc>
              <a:buClr>
                <a:srgbClr val="000000"/>
              </a:buClr>
              <a:buFont typeface="Arial"/>
              <a:buChar char="•"/>
            </a:pPr>
            <a:r>
              <a:rPr lang="en-US" sz="2800" b="0" strike="noStrike" spc="-1">
                <a:solidFill>
                  <a:srgbClr val="000000"/>
                </a:solidFill>
                <a:latin typeface="Arial"/>
              </a:rPr>
              <a:t>Apple Mac OS X hybrid, layered, </a:t>
            </a:r>
            <a:r>
              <a:rPr lang="en-US" sz="2800" b="1" strike="noStrike" spc="-1">
                <a:solidFill>
                  <a:srgbClr val="3366FF"/>
                </a:solidFill>
                <a:latin typeface="Arial"/>
              </a:rPr>
              <a:t>Aqua</a:t>
            </a:r>
            <a:r>
              <a:rPr lang="en-US" sz="2800" b="0" strike="noStrike" spc="-1">
                <a:solidFill>
                  <a:srgbClr val="000000"/>
                </a:solidFill>
                <a:latin typeface="Arial"/>
              </a:rPr>
              <a:t> UI plus </a:t>
            </a:r>
            <a:r>
              <a:rPr lang="en-US" sz="2800" b="1" strike="noStrike" spc="-1">
                <a:solidFill>
                  <a:srgbClr val="3366FF"/>
                </a:solidFill>
                <a:latin typeface="Arial"/>
              </a:rPr>
              <a:t>Cocoa</a:t>
            </a:r>
            <a:r>
              <a:rPr lang="en-US" sz="2800" b="0" strike="noStrike" spc="-1">
                <a:solidFill>
                  <a:srgbClr val="000000"/>
                </a:solidFill>
                <a:latin typeface="Arial"/>
              </a:rPr>
              <a:t> programming environment</a:t>
            </a:r>
          </a:p>
          <a:p>
            <a:pPr marL="743040" lvl="1" indent="-285480" algn="just">
              <a:lnSpc>
                <a:spcPct val="100000"/>
              </a:lnSpc>
              <a:buClr>
                <a:srgbClr val="000000"/>
              </a:buClr>
              <a:buFont typeface="Arial"/>
              <a:buChar char="–"/>
            </a:pPr>
            <a:r>
              <a:rPr lang="en-US" sz="2400" b="0" strike="noStrike" spc="-1">
                <a:solidFill>
                  <a:srgbClr val="000000"/>
                </a:solidFill>
                <a:latin typeface="Arial"/>
              </a:rPr>
              <a:t>Kernel consists of Mach microkernel and BSD Unix parts, plus I/O kit and dynamically loadable modules (called </a:t>
            </a:r>
            <a:r>
              <a:rPr lang="en-US" sz="2400" b="1" strike="noStrike" spc="-1">
                <a:solidFill>
                  <a:srgbClr val="3366FF"/>
                </a:solidFill>
                <a:latin typeface="Arial"/>
              </a:rPr>
              <a:t>kernel extensions</a:t>
            </a:r>
            <a:r>
              <a:rPr lang="en-US" sz="2400" b="0" strike="noStrike" spc="-1">
                <a:solidFill>
                  <a:srgbClr val="000000"/>
                </a:solidFill>
                <a:latin typeface="Arial"/>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TextShape 1"/>
          <p:cNvSpPr txBox="1"/>
          <p:nvPr/>
        </p:nvSpPr>
        <p:spPr>
          <a:xfrm>
            <a:off x="457200" y="116640"/>
            <a:ext cx="8229240" cy="1079640"/>
          </a:xfrm>
          <a:prstGeom prst="rect">
            <a:avLst/>
          </a:prstGeom>
          <a:noFill/>
          <a:ln w="0">
            <a:noFill/>
          </a:ln>
        </p:spPr>
        <p:txBody>
          <a:bodyPr anchor="ctr">
            <a:normAutofit/>
          </a:bodyPr>
          <a:lstStyle/>
          <a:p>
            <a:pPr algn="ctr">
              <a:lnSpc>
                <a:spcPct val="100000"/>
              </a:lnSpc>
            </a:pPr>
            <a:r>
              <a:rPr lang="en-US" sz="4000" b="0" strike="noStrike" spc="-1">
                <a:solidFill>
                  <a:srgbClr val="C00000"/>
                </a:solidFill>
                <a:latin typeface="Arial"/>
              </a:rPr>
              <a:t>Mac OS X Structure</a:t>
            </a:r>
            <a:endParaRPr lang="en-US" sz="4000" b="0" strike="noStrike" spc="-1">
              <a:solidFill>
                <a:srgbClr val="000000"/>
              </a:solidFill>
              <a:latin typeface="Arial"/>
            </a:endParaRPr>
          </a:p>
        </p:txBody>
      </p:sp>
      <p:pic>
        <p:nvPicPr>
          <p:cNvPr id="592" name="Content Placeholder 3" descr="2_16.pdf"/>
          <p:cNvPicPr/>
          <p:nvPr/>
        </p:nvPicPr>
        <p:blipFill>
          <a:blip r:embed="rId2" cstate="print"/>
          <a:srcRect l="554" r="554"/>
          <a:stretch/>
        </p:blipFill>
        <p:spPr>
          <a:xfrm>
            <a:off x="928800" y="1459080"/>
            <a:ext cx="7410240" cy="40795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TextShape 1"/>
          <p:cNvSpPr txBox="1"/>
          <p:nvPr/>
        </p:nvSpPr>
        <p:spPr>
          <a:xfrm>
            <a:off x="457200" y="116640"/>
            <a:ext cx="8229240" cy="863640"/>
          </a:xfrm>
          <a:prstGeom prst="rect">
            <a:avLst/>
          </a:prstGeom>
          <a:noFill/>
          <a:ln w="0">
            <a:noFill/>
          </a:ln>
        </p:spPr>
        <p:txBody>
          <a:bodyPr anchor="ctr">
            <a:normAutofit/>
          </a:bodyPr>
          <a:lstStyle/>
          <a:p>
            <a:pPr algn="ctr">
              <a:lnSpc>
                <a:spcPct val="100000"/>
              </a:lnSpc>
            </a:pPr>
            <a:r>
              <a:rPr lang="en-US" sz="4000" b="0" strike="noStrike" spc="-1">
                <a:solidFill>
                  <a:srgbClr val="C00000"/>
                </a:solidFill>
                <a:latin typeface="Arial"/>
              </a:rPr>
              <a:t>iOS</a:t>
            </a:r>
            <a:endParaRPr lang="en-US" sz="4000" b="0" strike="noStrike" spc="-1">
              <a:solidFill>
                <a:srgbClr val="000000"/>
              </a:solidFill>
              <a:latin typeface="Arial"/>
            </a:endParaRPr>
          </a:p>
        </p:txBody>
      </p:sp>
      <p:sp>
        <p:nvSpPr>
          <p:cNvPr id="594" name="TextShape 2"/>
          <p:cNvSpPr txBox="1"/>
          <p:nvPr/>
        </p:nvSpPr>
        <p:spPr>
          <a:xfrm>
            <a:off x="179640" y="980640"/>
            <a:ext cx="6192360" cy="5400360"/>
          </a:xfrm>
          <a:prstGeom prst="rect">
            <a:avLst/>
          </a:prstGeom>
          <a:noFill/>
          <a:ln w="0">
            <a:noFill/>
          </a:ln>
        </p:spPr>
        <p:txBody>
          <a:bodyPr>
            <a:normAutofit fontScale="89500" lnSpcReduction="20000"/>
          </a:bodyPr>
          <a:lstStyle/>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Apple mobile OS for </a:t>
            </a:r>
            <a:r>
              <a:rPr lang="en-US" sz="3200" b="1" i="1" strike="noStrike" spc="-1">
                <a:solidFill>
                  <a:srgbClr val="000000"/>
                </a:solidFill>
                <a:latin typeface="Arial"/>
              </a:rPr>
              <a:t>iPhone</a:t>
            </a:r>
            <a:r>
              <a:rPr lang="en-US" sz="3200" b="0" strike="noStrike" spc="-1">
                <a:solidFill>
                  <a:srgbClr val="000000"/>
                </a:solidFill>
                <a:latin typeface="Arial"/>
              </a:rPr>
              <a:t>, </a:t>
            </a:r>
            <a:r>
              <a:rPr lang="en-US" sz="3200" b="1" i="1" strike="noStrike" spc="-1">
                <a:solidFill>
                  <a:srgbClr val="000000"/>
                </a:solidFill>
                <a:latin typeface="Arial"/>
              </a:rPr>
              <a:t>iPad</a:t>
            </a:r>
            <a:endParaRPr lang="en-US" sz="3200" b="0" strike="noStrike" spc="-1">
              <a:solidFill>
                <a:srgbClr val="000000"/>
              </a:solidFill>
              <a:latin typeface="Arial"/>
            </a:endParaRPr>
          </a:p>
          <a:p>
            <a:pPr marL="62856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Structured on Mac OS X, added functionality</a:t>
            </a:r>
          </a:p>
          <a:p>
            <a:pPr marL="62856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Does not run OS X applications natively</a:t>
            </a:r>
          </a:p>
          <a:p>
            <a:pPr marL="1028880" lvl="2" indent="-228240" algn="just">
              <a:lnSpc>
                <a:spcPct val="100000"/>
              </a:lnSpc>
              <a:spcBef>
                <a:spcPts val="479"/>
              </a:spcBef>
              <a:buClr>
                <a:srgbClr val="000000"/>
              </a:buClr>
              <a:buFont typeface="Arial"/>
              <a:buChar char="•"/>
            </a:pPr>
            <a:r>
              <a:rPr lang="en-US" sz="2400" b="0" strike="noStrike" spc="-1">
                <a:solidFill>
                  <a:srgbClr val="000000"/>
                </a:solidFill>
                <a:latin typeface="Arial"/>
              </a:rPr>
              <a:t>Also runs on different CPU architecture (ARM vs. Intel)</a:t>
            </a:r>
          </a:p>
          <a:p>
            <a:pPr marL="628560" lvl="1" indent="-285480" algn="just">
              <a:lnSpc>
                <a:spcPct val="100000"/>
              </a:lnSpc>
              <a:spcBef>
                <a:spcPts val="561"/>
              </a:spcBef>
              <a:buClr>
                <a:srgbClr val="3366FF"/>
              </a:buClr>
              <a:buFont typeface="Arial"/>
              <a:buChar char="–"/>
            </a:pPr>
            <a:r>
              <a:rPr lang="en-US" sz="2800" b="1" strike="noStrike" spc="-1">
                <a:solidFill>
                  <a:srgbClr val="3366FF"/>
                </a:solidFill>
                <a:latin typeface="Arial"/>
              </a:rPr>
              <a:t>Cocoa Touch </a:t>
            </a:r>
            <a:r>
              <a:rPr lang="en-US" sz="2800" b="0" strike="noStrike" spc="-1">
                <a:solidFill>
                  <a:srgbClr val="000000"/>
                </a:solidFill>
                <a:latin typeface="Arial"/>
              </a:rPr>
              <a:t>Objective-C API for developing apps</a:t>
            </a:r>
          </a:p>
          <a:p>
            <a:pPr marL="628560" lvl="1" indent="-285480" algn="just">
              <a:lnSpc>
                <a:spcPct val="100000"/>
              </a:lnSpc>
              <a:spcBef>
                <a:spcPts val="561"/>
              </a:spcBef>
              <a:buClr>
                <a:srgbClr val="3366FF"/>
              </a:buClr>
              <a:buFont typeface="Arial"/>
              <a:buChar char="–"/>
            </a:pPr>
            <a:r>
              <a:rPr lang="en-US" sz="2800" b="1" strike="noStrike" spc="-1">
                <a:solidFill>
                  <a:srgbClr val="3366FF"/>
                </a:solidFill>
                <a:latin typeface="Arial"/>
              </a:rPr>
              <a:t>Media services </a:t>
            </a:r>
            <a:r>
              <a:rPr lang="en-US" sz="2800" b="0" strike="noStrike" spc="-1">
                <a:solidFill>
                  <a:srgbClr val="000000"/>
                </a:solidFill>
                <a:latin typeface="Arial"/>
              </a:rPr>
              <a:t>layer for graphics, audio, video</a:t>
            </a:r>
          </a:p>
          <a:p>
            <a:pPr marL="628560" lvl="1" indent="-285480" algn="just">
              <a:lnSpc>
                <a:spcPct val="100000"/>
              </a:lnSpc>
              <a:spcBef>
                <a:spcPts val="561"/>
              </a:spcBef>
              <a:buClr>
                <a:srgbClr val="3366FF"/>
              </a:buClr>
              <a:buFont typeface="Arial"/>
              <a:buChar char="–"/>
            </a:pPr>
            <a:r>
              <a:rPr lang="en-US" sz="2800" b="1" strike="noStrike" spc="-1">
                <a:solidFill>
                  <a:srgbClr val="3366FF"/>
                </a:solidFill>
                <a:latin typeface="Arial"/>
              </a:rPr>
              <a:t>Core services </a:t>
            </a:r>
            <a:r>
              <a:rPr lang="en-US" sz="2800" b="0" strike="noStrike" spc="-1">
                <a:solidFill>
                  <a:srgbClr val="000000"/>
                </a:solidFill>
                <a:latin typeface="Arial"/>
              </a:rPr>
              <a:t>provides cloud computing, databases</a:t>
            </a:r>
          </a:p>
          <a:p>
            <a:pPr marL="62856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Core operating system, based on Mac OS X kernel</a:t>
            </a:r>
          </a:p>
        </p:txBody>
      </p:sp>
      <p:pic>
        <p:nvPicPr>
          <p:cNvPr id="595" name="Picture 1" descr="2_17.pdf"/>
          <p:cNvPicPr/>
          <p:nvPr/>
        </p:nvPicPr>
        <p:blipFill>
          <a:blip r:embed="rId3" cstate="print"/>
          <a:stretch/>
        </p:blipFill>
        <p:spPr>
          <a:xfrm>
            <a:off x="6372360" y="1772640"/>
            <a:ext cx="2664000" cy="288000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TextShape 1"/>
          <p:cNvSpPr txBox="1"/>
          <p:nvPr/>
        </p:nvSpPr>
        <p:spPr>
          <a:xfrm>
            <a:off x="457200" y="44640"/>
            <a:ext cx="8229240" cy="863640"/>
          </a:xfrm>
          <a:prstGeom prst="rect">
            <a:avLst/>
          </a:prstGeom>
          <a:noFill/>
          <a:ln w="0">
            <a:noFill/>
          </a:ln>
        </p:spPr>
        <p:txBody>
          <a:bodyPr anchor="ctr">
            <a:normAutofit/>
          </a:bodyPr>
          <a:lstStyle/>
          <a:p>
            <a:pPr algn="ctr">
              <a:lnSpc>
                <a:spcPct val="100000"/>
              </a:lnSpc>
            </a:pPr>
            <a:r>
              <a:rPr lang="en-US" sz="4000" b="0" strike="noStrike" spc="-1">
                <a:solidFill>
                  <a:srgbClr val="C00000"/>
                </a:solidFill>
                <a:latin typeface="Arial"/>
              </a:rPr>
              <a:t>Android</a:t>
            </a:r>
            <a:endParaRPr lang="en-US" sz="4000" b="0" strike="noStrike" spc="-1">
              <a:solidFill>
                <a:srgbClr val="000000"/>
              </a:solidFill>
              <a:latin typeface="Arial"/>
            </a:endParaRPr>
          </a:p>
        </p:txBody>
      </p:sp>
      <p:sp>
        <p:nvSpPr>
          <p:cNvPr id="597" name="TextShape 2"/>
          <p:cNvSpPr txBox="1"/>
          <p:nvPr/>
        </p:nvSpPr>
        <p:spPr>
          <a:xfrm>
            <a:off x="251640" y="1052640"/>
            <a:ext cx="8712720" cy="5544360"/>
          </a:xfrm>
          <a:prstGeom prst="rect">
            <a:avLst/>
          </a:prstGeom>
          <a:noFill/>
          <a:ln w="0">
            <a:noFill/>
          </a:ln>
        </p:spPr>
        <p:txBody>
          <a:bodyPr>
            <a:normAutofit fontScale="83500" lnSpcReduction="10000"/>
          </a:bodyPr>
          <a:lstStyle/>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Developed by Open Handset Alliance (mostly Google): Purchased by Google in 2005</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AOSP</a:t>
            </a:r>
          </a:p>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Similar stack to IOS</a:t>
            </a:r>
          </a:p>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Based on Linux kernel but modified</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Provides process, memory, device-driver management</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Adds power management </a:t>
            </a:r>
          </a:p>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Runtime environment includes core set of libraries and Dalvik virtual machine</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Apps developed in Java plus Android API</a:t>
            </a:r>
          </a:p>
          <a:p>
            <a:pPr marL="1143000" lvl="2" indent="-228240" algn="just">
              <a:lnSpc>
                <a:spcPct val="100000"/>
              </a:lnSpc>
              <a:spcBef>
                <a:spcPts val="479"/>
              </a:spcBef>
              <a:buClr>
                <a:srgbClr val="000000"/>
              </a:buClr>
              <a:buFont typeface="Arial"/>
              <a:buChar char="•"/>
            </a:pPr>
            <a:r>
              <a:rPr lang="en-US" sz="2400" b="0" strike="noStrike" spc="-1">
                <a:solidFill>
                  <a:srgbClr val="000000"/>
                </a:solidFill>
                <a:latin typeface="Arial"/>
              </a:rPr>
              <a:t>Java class files compiled to Java bytecode then translated to executable than runs in Dalvik VM</a:t>
            </a:r>
          </a:p>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Libraries include frameworks for web browser (webkit), database (SQLite), multimedia, smaller libc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TextShape 1"/>
          <p:cNvSpPr txBox="1"/>
          <p:nvPr/>
        </p:nvSpPr>
        <p:spPr>
          <a:xfrm>
            <a:off x="467640" y="116640"/>
            <a:ext cx="8229240" cy="719640"/>
          </a:xfrm>
          <a:prstGeom prst="rect">
            <a:avLst/>
          </a:prstGeom>
          <a:noFill/>
          <a:ln w="0">
            <a:noFill/>
          </a:ln>
        </p:spPr>
        <p:txBody>
          <a:bodyPr anchor="ctr">
            <a:normAutofit/>
          </a:bodyPr>
          <a:lstStyle/>
          <a:p>
            <a:pPr algn="ctr">
              <a:lnSpc>
                <a:spcPct val="100000"/>
              </a:lnSpc>
            </a:pPr>
            <a:r>
              <a:rPr lang="en-US" sz="4000" b="0" strike="noStrike" spc="-1">
                <a:solidFill>
                  <a:srgbClr val="C00000"/>
                </a:solidFill>
                <a:latin typeface="Arial"/>
              </a:rPr>
              <a:t>Android Architecture</a:t>
            </a:r>
            <a:endParaRPr lang="en-US" sz="4000" b="0" strike="noStrike" spc="-1">
              <a:solidFill>
                <a:srgbClr val="000000"/>
              </a:solidFill>
              <a:latin typeface="Arial"/>
            </a:endParaRPr>
          </a:p>
        </p:txBody>
      </p:sp>
      <p:pic>
        <p:nvPicPr>
          <p:cNvPr id="599" name="Picture 2"/>
          <p:cNvPicPr/>
          <p:nvPr/>
        </p:nvPicPr>
        <p:blipFill>
          <a:blip r:embed="rId3" cstate="print"/>
          <a:stretch/>
        </p:blipFill>
        <p:spPr>
          <a:xfrm>
            <a:off x="467640" y="764640"/>
            <a:ext cx="8136720" cy="597636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TextShape 1"/>
          <p:cNvSpPr txBox="1"/>
          <p:nvPr/>
        </p:nvSpPr>
        <p:spPr>
          <a:xfrm>
            <a:off x="457200" y="44640"/>
            <a:ext cx="8229240" cy="791640"/>
          </a:xfrm>
          <a:prstGeom prst="rect">
            <a:avLst/>
          </a:prstGeom>
          <a:noFill/>
          <a:ln w="0">
            <a:noFill/>
          </a:ln>
        </p:spPr>
        <p:txBody>
          <a:bodyPr anchor="ctr">
            <a:normAutofit/>
          </a:bodyPr>
          <a:lstStyle/>
          <a:p>
            <a:pPr algn="ctr">
              <a:lnSpc>
                <a:spcPct val="100000"/>
              </a:lnSpc>
            </a:pPr>
            <a:r>
              <a:rPr lang="en-IN" sz="4000" b="0" strike="noStrike" spc="-1">
                <a:solidFill>
                  <a:srgbClr val="C00000"/>
                </a:solidFill>
                <a:latin typeface="Arial"/>
              </a:rPr>
              <a:t>Android Linux Kernel</a:t>
            </a:r>
            <a:endParaRPr lang="en-US" sz="4000" b="0" strike="noStrike" spc="-1">
              <a:solidFill>
                <a:srgbClr val="000000"/>
              </a:solidFill>
              <a:latin typeface="Arial"/>
            </a:endParaRPr>
          </a:p>
        </p:txBody>
      </p:sp>
      <p:sp>
        <p:nvSpPr>
          <p:cNvPr id="601" name="TextShape 2"/>
          <p:cNvSpPr txBox="1"/>
          <p:nvPr/>
        </p:nvSpPr>
        <p:spPr>
          <a:xfrm>
            <a:off x="179640" y="908640"/>
            <a:ext cx="8856720" cy="5217120"/>
          </a:xfrm>
          <a:prstGeom prst="rect">
            <a:avLst/>
          </a:prstGeom>
          <a:noFill/>
          <a:ln w="0">
            <a:noFill/>
          </a:ln>
        </p:spPr>
        <p:txBody>
          <a:bodyPr>
            <a:normAutofit/>
          </a:bodyPr>
          <a:lstStyle/>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Android kernel lacks drivers not applicable in mobile environments, making the kernel smaller. </a:t>
            </a:r>
            <a:endParaRPr lang="en-US" sz="32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In addition, Android enhances the Linux kernel with features that are tailored to the mobile environment, and generally not as useful or applicable on a desktop or laptop platform.</a:t>
            </a:r>
            <a:endParaRPr lang="en-US" sz="32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TextShape 1"/>
          <p:cNvSpPr txBox="1"/>
          <p:nvPr/>
        </p:nvSpPr>
        <p:spPr>
          <a:xfrm>
            <a:off x="457200" y="44640"/>
            <a:ext cx="8229240" cy="849600"/>
          </a:xfrm>
          <a:prstGeom prst="rect">
            <a:avLst/>
          </a:prstGeom>
          <a:noFill/>
          <a:ln w="0">
            <a:noFill/>
          </a:ln>
        </p:spPr>
        <p:txBody>
          <a:bodyPr anchor="ctr">
            <a:normAutofit/>
          </a:bodyPr>
          <a:lstStyle/>
          <a:p>
            <a:pPr algn="ctr">
              <a:lnSpc>
                <a:spcPct val="100000"/>
              </a:lnSpc>
            </a:pPr>
            <a:r>
              <a:rPr lang="en-IN" sz="4000" b="0" strike="noStrike" spc="-1">
                <a:solidFill>
                  <a:srgbClr val="C00000"/>
                </a:solidFill>
                <a:latin typeface="Arial"/>
              </a:rPr>
              <a:t>Android Runtime Concepts (ART)</a:t>
            </a:r>
            <a:endParaRPr lang="en-US" sz="4000" b="0" strike="noStrike" spc="-1">
              <a:solidFill>
                <a:srgbClr val="000000"/>
              </a:solidFill>
              <a:latin typeface="Arial"/>
            </a:endParaRPr>
          </a:p>
        </p:txBody>
      </p:sp>
      <p:sp>
        <p:nvSpPr>
          <p:cNvPr id="603" name="TextShape 2"/>
          <p:cNvSpPr txBox="1"/>
          <p:nvPr/>
        </p:nvSpPr>
        <p:spPr>
          <a:xfrm>
            <a:off x="179640" y="836640"/>
            <a:ext cx="8856720" cy="5904360"/>
          </a:xfrm>
          <a:prstGeom prst="rect">
            <a:avLst/>
          </a:prstGeom>
          <a:noFill/>
          <a:ln w="0">
            <a:noFill/>
          </a:ln>
        </p:spPr>
        <p:txBody>
          <a:bodyPr>
            <a:normAutofit fontScale="86500" lnSpcReduction="20000"/>
          </a:bodyPr>
          <a:lstStyle/>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Current application runtime used by Android, introduced with Android version 4.4 (KitKat). </a:t>
            </a:r>
            <a:endParaRPr lang="en-US" sz="3200" b="0" strike="noStrike" spc="-1">
              <a:solidFill>
                <a:srgbClr val="000000"/>
              </a:solidFill>
              <a:latin typeface="Arial"/>
            </a:endParaRPr>
          </a:p>
          <a:p>
            <a:pPr marL="743040" lvl="1" indent="-285480" algn="just">
              <a:lnSpc>
                <a:spcPct val="100000"/>
              </a:lnSpc>
              <a:spcBef>
                <a:spcPts val="561"/>
              </a:spcBef>
              <a:buClr>
                <a:srgbClr val="000000"/>
              </a:buClr>
              <a:buFont typeface="Arial"/>
              <a:buChar char="–"/>
            </a:pPr>
            <a:r>
              <a:rPr lang="en-IN" sz="2800" b="0" strike="noStrike" spc="-1">
                <a:solidFill>
                  <a:srgbClr val="000000"/>
                </a:solidFill>
                <a:latin typeface="Arial"/>
              </a:rPr>
              <a:t>When Android was designed initially, it was designed for single core (with minimal multithreading support in hardware) and low-memory devices</a:t>
            </a:r>
            <a:endParaRPr lang="en-US" sz="28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All Android applications written in Java are compiled to dex bytecode. </a:t>
            </a:r>
            <a:endParaRPr lang="en-US" sz="3200" b="0" strike="noStrike" spc="-1">
              <a:solidFill>
                <a:srgbClr val="000000"/>
              </a:solidFill>
              <a:latin typeface="Arial"/>
            </a:endParaRPr>
          </a:p>
          <a:p>
            <a:pPr marL="743040" lvl="1" indent="-285480" algn="just">
              <a:lnSpc>
                <a:spcPct val="100000"/>
              </a:lnSpc>
              <a:spcBef>
                <a:spcPts val="561"/>
              </a:spcBef>
              <a:buClr>
                <a:srgbClr val="000000"/>
              </a:buClr>
              <a:buFont typeface="Arial"/>
              <a:buChar char="–"/>
            </a:pPr>
            <a:r>
              <a:rPr lang="en-IN" sz="2800" b="0" strike="noStrike" spc="-1">
                <a:solidFill>
                  <a:srgbClr val="000000"/>
                </a:solidFill>
                <a:latin typeface="Arial"/>
              </a:rPr>
              <a:t>While Dalvik uses dex bytecode format for portability, it has to be converted (compiled) to machine code to be actually run by a processor.</a:t>
            </a:r>
            <a:endParaRPr lang="en-US" sz="2800" b="0" strike="noStrike" spc="-1">
              <a:solidFill>
                <a:srgbClr val="000000"/>
              </a:solidFill>
              <a:latin typeface="Arial"/>
            </a:endParaRPr>
          </a:p>
          <a:p>
            <a:pPr marL="743040" lvl="1" indent="-285480" algn="just">
              <a:lnSpc>
                <a:spcPct val="100000"/>
              </a:lnSpc>
              <a:spcBef>
                <a:spcPts val="561"/>
              </a:spcBef>
              <a:buClr>
                <a:srgbClr val="000000"/>
              </a:buClr>
              <a:buFont typeface="Arial"/>
              <a:buChar char="–"/>
            </a:pPr>
            <a:r>
              <a:rPr lang="en-IN" sz="2800" b="0" strike="noStrike" spc="-1">
                <a:solidFill>
                  <a:srgbClr val="000000"/>
                </a:solidFill>
                <a:latin typeface="Arial"/>
              </a:rPr>
              <a:t>The Dalvik runtime did this conversion from dex bytecode to native machine code when the application ran, and this process was called JIT (just-in-time) compilation.</a:t>
            </a:r>
            <a:endParaRPr lang="en-US" sz="2800" b="0" strike="noStrike" spc="-1">
              <a:solidFill>
                <a:srgbClr val="000000"/>
              </a:solidFill>
              <a:latin typeface="Arial"/>
            </a:endParaRPr>
          </a:p>
          <a:p>
            <a:pPr marL="743040" lvl="1" indent="-285480" algn="just">
              <a:lnSpc>
                <a:spcPct val="100000"/>
              </a:lnSpc>
              <a:spcBef>
                <a:spcPts val="561"/>
              </a:spcBef>
              <a:buClr>
                <a:srgbClr val="000000"/>
              </a:buClr>
              <a:buFont typeface="Arial"/>
              <a:buChar char="–"/>
            </a:pPr>
            <a:r>
              <a:rPr lang="en-IN" sz="2800" b="0" strike="noStrike" spc="-1">
                <a:solidFill>
                  <a:srgbClr val="000000"/>
                </a:solidFill>
                <a:latin typeface="Arial"/>
              </a:rPr>
              <a:t>Because JIT compiles only a part of the code, it has a smaller memory footprint and uses less physical space on the device</a:t>
            </a: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TextShape 1"/>
          <p:cNvSpPr txBox="1"/>
          <p:nvPr/>
        </p:nvSpPr>
        <p:spPr>
          <a:xfrm>
            <a:off x="457200" y="44640"/>
            <a:ext cx="8229240" cy="849600"/>
          </a:xfrm>
          <a:prstGeom prst="rect">
            <a:avLst/>
          </a:prstGeom>
          <a:noFill/>
          <a:ln w="0">
            <a:noFill/>
          </a:ln>
        </p:spPr>
        <p:txBody>
          <a:bodyPr anchor="ctr">
            <a:normAutofit/>
          </a:bodyPr>
          <a:lstStyle/>
          <a:p>
            <a:pPr algn="ctr">
              <a:lnSpc>
                <a:spcPct val="100000"/>
              </a:lnSpc>
            </a:pPr>
            <a:r>
              <a:rPr lang="en-IN" sz="4000" b="0" strike="noStrike" spc="-1">
                <a:solidFill>
                  <a:srgbClr val="C00000"/>
                </a:solidFill>
                <a:latin typeface="Arial"/>
              </a:rPr>
              <a:t>Dalvik vs ART</a:t>
            </a:r>
            <a:endParaRPr lang="en-US" sz="4000" b="0" strike="noStrike" spc="-1">
              <a:solidFill>
                <a:srgbClr val="000000"/>
              </a:solidFill>
              <a:latin typeface="Arial"/>
            </a:endParaRPr>
          </a:p>
        </p:txBody>
      </p:sp>
      <p:sp>
        <p:nvSpPr>
          <p:cNvPr id="605" name="TextShape 2"/>
          <p:cNvSpPr txBox="1"/>
          <p:nvPr/>
        </p:nvSpPr>
        <p:spPr>
          <a:xfrm>
            <a:off x="251640" y="908640"/>
            <a:ext cx="8712720" cy="5760360"/>
          </a:xfrm>
          <a:prstGeom prst="rect">
            <a:avLst/>
          </a:prstGeom>
          <a:noFill/>
          <a:ln w="0">
            <a:noFill/>
          </a:ln>
        </p:spPr>
        <p:txBody>
          <a:bodyPr>
            <a:normAutofit fontScale="92500" lnSpcReduction="10000"/>
          </a:bodyPr>
          <a:lstStyle/>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Dalvik has to do JIT-compilation every time the app is run, which consumes a considerable amount of processor resources.</a:t>
            </a:r>
            <a:endParaRPr lang="en-US" sz="32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ART also executes dex bytecode but instead of compiling the bytecode at runtime, ART compiles the bytecode to native machine code during install time of the app. </a:t>
            </a:r>
            <a:endParaRPr lang="en-US" sz="32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This is called aheadof-time (AOT) compilation. </a:t>
            </a:r>
            <a:endParaRPr lang="en-US" sz="32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ART uses the “dex2oat” tool to do this compilation at install time. </a:t>
            </a:r>
            <a:endParaRPr lang="en-US" sz="32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The output of the tool is a file that is then executed when the application runs.</a:t>
            </a:r>
            <a:endParaRPr lang="en-US" sz="32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TextShape 1"/>
          <p:cNvSpPr txBox="1"/>
          <p:nvPr/>
        </p:nvSpPr>
        <p:spPr>
          <a:xfrm>
            <a:off x="457200" y="44640"/>
            <a:ext cx="8229240" cy="921600"/>
          </a:xfrm>
          <a:prstGeom prst="rect">
            <a:avLst/>
          </a:prstGeom>
          <a:noFill/>
          <a:ln w="0">
            <a:noFill/>
          </a:ln>
        </p:spPr>
        <p:txBody>
          <a:bodyPr anchor="ctr">
            <a:normAutofit/>
          </a:bodyPr>
          <a:lstStyle/>
          <a:p>
            <a:pPr algn="ctr">
              <a:lnSpc>
                <a:spcPct val="100000"/>
              </a:lnSpc>
            </a:pPr>
            <a:r>
              <a:rPr lang="en-IN" sz="4000" b="0" strike="noStrike" spc="-1">
                <a:solidFill>
                  <a:srgbClr val="C00000"/>
                </a:solidFill>
                <a:latin typeface="Arial"/>
              </a:rPr>
              <a:t>Life cycle of an APK</a:t>
            </a:r>
            <a:endParaRPr lang="en-US" sz="4000" b="0" strike="noStrike" spc="-1">
              <a:solidFill>
                <a:srgbClr val="000000"/>
              </a:solidFill>
              <a:latin typeface="Arial"/>
            </a:endParaRPr>
          </a:p>
        </p:txBody>
      </p:sp>
      <p:pic>
        <p:nvPicPr>
          <p:cNvPr id="607" name="Picture 2"/>
          <p:cNvPicPr/>
          <p:nvPr/>
        </p:nvPicPr>
        <p:blipFill>
          <a:blip r:embed="rId2" cstate="print"/>
          <a:stretch/>
        </p:blipFill>
        <p:spPr>
          <a:xfrm>
            <a:off x="2771640" y="1052640"/>
            <a:ext cx="6264360" cy="5472360"/>
          </a:xfrm>
          <a:prstGeom prst="rect">
            <a:avLst/>
          </a:prstGeom>
          <a:ln w="9525">
            <a:noFill/>
          </a:ln>
        </p:spPr>
      </p:pic>
      <p:sp>
        <p:nvSpPr>
          <p:cNvPr id="608" name="CustomShape 2"/>
          <p:cNvSpPr/>
          <p:nvPr/>
        </p:nvSpPr>
        <p:spPr>
          <a:xfrm>
            <a:off x="35640" y="980640"/>
            <a:ext cx="3096000" cy="47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85680" indent="-85320" algn="just">
              <a:lnSpc>
                <a:spcPct val="100000"/>
              </a:lnSpc>
              <a:buClr>
                <a:srgbClr val="000000"/>
              </a:buClr>
              <a:buFont typeface="Arial"/>
              <a:buChar char="•"/>
            </a:pPr>
            <a:r>
              <a:rPr lang="en-IN" sz="1800" b="0" strike="noStrike" spc="-1">
                <a:solidFill>
                  <a:srgbClr val="000000"/>
                </a:solidFill>
                <a:latin typeface="Arial"/>
              </a:rPr>
              <a:t>The cycle begins with source code being compiled into .dex format and combined with any appropriate support code to form an APK.</a:t>
            </a:r>
            <a:endParaRPr lang="en-US" sz="1800" b="0" strike="noStrike" spc="-1">
              <a:latin typeface="Arial"/>
            </a:endParaRPr>
          </a:p>
          <a:p>
            <a:pPr marL="85680" indent="-85320" algn="just">
              <a:lnSpc>
                <a:spcPct val="100000"/>
              </a:lnSpc>
              <a:buClr>
                <a:srgbClr val="000000"/>
              </a:buClr>
              <a:buFont typeface="Arial"/>
              <a:buChar char="•"/>
            </a:pPr>
            <a:r>
              <a:rPr lang="en-IN" sz="1800" b="0" strike="noStrike" spc="-1">
                <a:solidFill>
                  <a:srgbClr val="000000"/>
                </a:solidFill>
                <a:latin typeface="Arial"/>
              </a:rPr>
              <a:t>On the user side, the received APK is unpacked.</a:t>
            </a:r>
            <a:endParaRPr lang="en-US" sz="1800" b="0" strike="noStrike" spc="-1">
              <a:latin typeface="Arial"/>
            </a:endParaRPr>
          </a:p>
          <a:p>
            <a:pPr marL="85680" indent="-85320" algn="just">
              <a:lnSpc>
                <a:spcPct val="100000"/>
              </a:lnSpc>
              <a:buClr>
                <a:srgbClr val="000000"/>
              </a:buClr>
              <a:buFont typeface="Arial"/>
              <a:buChar char="•"/>
            </a:pPr>
            <a:r>
              <a:rPr lang="en-IN" sz="1800" b="0" strike="noStrike" spc="-1">
                <a:solidFill>
                  <a:srgbClr val="000000"/>
                </a:solidFill>
                <a:latin typeface="Arial"/>
              </a:rPr>
              <a:t> The resources and native code are generally installed directly into the application directory.</a:t>
            </a:r>
            <a:endParaRPr lang="en-US" sz="1800" b="0" strike="noStrike" spc="-1">
              <a:latin typeface="Arial"/>
            </a:endParaRPr>
          </a:p>
          <a:p>
            <a:pPr marL="85680" indent="-85320" algn="just">
              <a:lnSpc>
                <a:spcPct val="100000"/>
              </a:lnSpc>
              <a:buClr>
                <a:srgbClr val="000000"/>
              </a:buClr>
              <a:buFont typeface="Arial"/>
              <a:buChar char="•"/>
            </a:pPr>
            <a:r>
              <a:rPr lang="en-IN" sz="1800" b="0" strike="noStrike" spc="-1">
                <a:solidFill>
                  <a:srgbClr val="000000"/>
                </a:solidFill>
                <a:latin typeface="Arial"/>
              </a:rPr>
              <a:t>The output of the dex2oat function is an Executable and Linkable Format (ELF) file, which runs directly without an interpreter.</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TextShape 1"/>
          <p:cNvSpPr txBox="1"/>
          <p:nvPr/>
        </p:nvSpPr>
        <p:spPr>
          <a:xfrm>
            <a:off x="457200" y="116640"/>
            <a:ext cx="8229240" cy="935640"/>
          </a:xfrm>
          <a:prstGeom prst="rect">
            <a:avLst/>
          </a:prstGeom>
          <a:noFill/>
          <a:ln w="0">
            <a:noFill/>
          </a:ln>
        </p:spPr>
        <p:txBody>
          <a:bodyPr anchor="ctr">
            <a:normAutofit/>
          </a:bodyPr>
          <a:lstStyle/>
          <a:p>
            <a:pPr algn="ctr">
              <a:lnSpc>
                <a:spcPct val="100000"/>
              </a:lnSpc>
            </a:pPr>
            <a:r>
              <a:rPr lang="en-IN" sz="4000" b="1" strike="noStrike" spc="-1">
                <a:solidFill>
                  <a:srgbClr val="C00000"/>
                </a:solidFill>
                <a:latin typeface="Arial"/>
              </a:rPr>
              <a:t>System Libraries</a:t>
            </a:r>
            <a:endParaRPr lang="en-US" sz="4000" b="0" strike="noStrike" spc="-1">
              <a:solidFill>
                <a:srgbClr val="000000"/>
              </a:solidFill>
              <a:latin typeface="Arial"/>
            </a:endParaRPr>
          </a:p>
        </p:txBody>
      </p:sp>
      <p:sp>
        <p:nvSpPr>
          <p:cNvPr id="610" name="TextShape 2"/>
          <p:cNvSpPr txBox="1"/>
          <p:nvPr/>
        </p:nvSpPr>
        <p:spPr>
          <a:xfrm>
            <a:off x="179640" y="1052640"/>
            <a:ext cx="8784720" cy="5616360"/>
          </a:xfrm>
          <a:prstGeom prst="rect">
            <a:avLst/>
          </a:prstGeom>
          <a:noFill/>
          <a:ln w="0">
            <a:noFill/>
          </a:ln>
        </p:spPr>
        <p:txBody>
          <a:bodyPr>
            <a:normAutofit fontScale="94000"/>
          </a:bodyPr>
          <a:lstStyle/>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The layer below the Application Framework consists of two parts: System Libraries, and Android Runtime. </a:t>
            </a:r>
            <a:endParaRPr lang="en-US" sz="32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The System Libraries component is a collection of useful system functions, written in C or C+ + and used by various components of the Android system. </a:t>
            </a:r>
            <a:endParaRPr lang="en-US" sz="32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They are called from the application framework and applications through a Java interface. </a:t>
            </a:r>
            <a:endParaRPr lang="en-US" sz="32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These features are exposed to developers through the Android application framework.</a:t>
            </a:r>
            <a:endParaRPr lang="en-US" sz="32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extShape 1"/>
          <p:cNvSpPr txBox="1"/>
          <p:nvPr/>
        </p:nvSpPr>
        <p:spPr>
          <a:xfrm>
            <a:off x="457200" y="72000"/>
            <a:ext cx="8229240" cy="908280"/>
          </a:xfrm>
          <a:prstGeom prst="rect">
            <a:avLst/>
          </a:prstGeom>
          <a:noFill/>
          <a:ln w="0">
            <a:noFill/>
          </a:ln>
        </p:spPr>
        <p:txBody>
          <a:bodyPr anchor="ctr">
            <a:normAutofit/>
          </a:bodyPr>
          <a:lstStyle/>
          <a:p>
            <a:pPr algn="ctr">
              <a:lnSpc>
                <a:spcPct val="100000"/>
              </a:lnSpc>
            </a:pPr>
            <a:r>
              <a:rPr lang="en-IN" sz="4000" b="0" strike="noStrike" spc="-1">
                <a:solidFill>
                  <a:srgbClr val="FF0000"/>
                </a:solidFill>
                <a:latin typeface="Arial"/>
              </a:rPr>
              <a:t>Interrupt Mechanism</a:t>
            </a:r>
            <a:endParaRPr lang="en-US" sz="4000" b="0" strike="noStrike" spc="-1">
              <a:solidFill>
                <a:srgbClr val="000000"/>
              </a:solidFill>
              <a:latin typeface="Arial"/>
            </a:endParaRPr>
          </a:p>
        </p:txBody>
      </p:sp>
      <p:sp>
        <p:nvSpPr>
          <p:cNvPr id="324" name="TextShape 2"/>
          <p:cNvSpPr txBox="1"/>
          <p:nvPr/>
        </p:nvSpPr>
        <p:spPr>
          <a:xfrm>
            <a:off x="107640" y="980640"/>
            <a:ext cx="8856720" cy="5688360"/>
          </a:xfrm>
          <a:prstGeom prst="rect">
            <a:avLst/>
          </a:prstGeom>
          <a:noFill/>
          <a:ln w="0">
            <a:noFill/>
          </a:ln>
        </p:spPr>
        <p:txBody>
          <a:bodyPr>
            <a:normAutofit lnSpcReduction="10000"/>
          </a:bodyPr>
          <a:lstStyle/>
          <a:p>
            <a:pPr marL="343080" indent="-342720" algn="just">
              <a:lnSpc>
                <a:spcPct val="120000"/>
              </a:lnSpc>
              <a:buClr>
                <a:srgbClr val="000000"/>
              </a:buClr>
              <a:buFont typeface="Arial"/>
              <a:buChar char="•"/>
            </a:pPr>
            <a:r>
              <a:rPr lang="en-IN" sz="3200" b="0" strike="noStrike" spc="-1">
                <a:solidFill>
                  <a:srgbClr val="000000"/>
                </a:solidFill>
                <a:latin typeface="Arial"/>
              </a:rPr>
              <a:t>Generally, the table of pointers is stored in low memory (the first hundred or so locations). </a:t>
            </a:r>
            <a:endParaRPr lang="en-US" sz="3200" b="0" strike="noStrike" spc="-1">
              <a:solidFill>
                <a:srgbClr val="000000"/>
              </a:solidFill>
              <a:latin typeface="Arial"/>
            </a:endParaRPr>
          </a:p>
          <a:p>
            <a:pPr marL="343080" indent="-342720" algn="just">
              <a:lnSpc>
                <a:spcPct val="120000"/>
              </a:lnSpc>
              <a:buClr>
                <a:srgbClr val="000000"/>
              </a:buClr>
              <a:buFont typeface="Arial"/>
              <a:buChar char="•"/>
            </a:pPr>
            <a:r>
              <a:rPr lang="en-IN" sz="3200" b="0" strike="noStrike" spc="-1">
                <a:solidFill>
                  <a:srgbClr val="000000"/>
                </a:solidFill>
                <a:latin typeface="Arial"/>
              </a:rPr>
              <a:t>These locations hold the addresses of the interrupt service routines for the various devices.</a:t>
            </a:r>
            <a:endParaRPr lang="en-US" sz="3200" b="0" strike="noStrike" spc="-1">
              <a:solidFill>
                <a:srgbClr val="000000"/>
              </a:solidFill>
              <a:latin typeface="Arial"/>
            </a:endParaRPr>
          </a:p>
          <a:p>
            <a:pPr marL="343080" indent="-342720" algn="just">
              <a:lnSpc>
                <a:spcPct val="120000"/>
              </a:lnSpc>
              <a:buClr>
                <a:srgbClr val="000000"/>
              </a:buClr>
              <a:buFont typeface="Arial"/>
              <a:buChar char="•"/>
            </a:pPr>
            <a:r>
              <a:rPr lang="en-IN" sz="3200" b="0" strike="noStrike" spc="-1">
                <a:solidFill>
                  <a:srgbClr val="000000"/>
                </a:solidFill>
                <a:latin typeface="Arial"/>
              </a:rPr>
              <a:t>This array, or </a:t>
            </a:r>
            <a:r>
              <a:rPr lang="en-IN" sz="3200" b="1" strike="noStrike" spc="-1">
                <a:solidFill>
                  <a:srgbClr val="000000"/>
                </a:solidFill>
                <a:latin typeface="Arial"/>
              </a:rPr>
              <a:t>interrupt vector, of addresses is then indexed by a unique device number, given with </a:t>
            </a:r>
            <a:r>
              <a:rPr lang="en-IN" sz="3200" b="0" strike="noStrike" spc="-1">
                <a:solidFill>
                  <a:srgbClr val="000000"/>
                </a:solidFill>
                <a:latin typeface="Arial"/>
              </a:rPr>
              <a:t>the interrupt request, to provide the address of the interrupt service routine for the interrupting device. </a:t>
            </a:r>
            <a:endParaRPr lang="en-US" sz="32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TextShape 1"/>
          <p:cNvSpPr txBox="1"/>
          <p:nvPr/>
        </p:nvSpPr>
        <p:spPr>
          <a:xfrm>
            <a:off x="467640" y="188640"/>
            <a:ext cx="8229240" cy="719640"/>
          </a:xfrm>
          <a:prstGeom prst="rect">
            <a:avLst/>
          </a:prstGeom>
          <a:noFill/>
          <a:ln w="0">
            <a:noFill/>
          </a:ln>
        </p:spPr>
        <p:txBody>
          <a:bodyPr anchor="ctr">
            <a:normAutofit/>
          </a:bodyPr>
          <a:lstStyle/>
          <a:p>
            <a:pPr algn="ctr">
              <a:lnSpc>
                <a:spcPct val="100000"/>
              </a:lnSpc>
            </a:pPr>
            <a:r>
              <a:rPr lang="en-IN" sz="3600" b="1" strike="noStrike" spc="-1">
                <a:solidFill>
                  <a:srgbClr val="C00000"/>
                </a:solidFill>
                <a:latin typeface="Arial"/>
              </a:rPr>
              <a:t>System Libraries</a:t>
            </a:r>
            <a:endParaRPr lang="en-US" sz="3600" b="0" strike="noStrike" spc="-1">
              <a:solidFill>
                <a:srgbClr val="000000"/>
              </a:solidFill>
              <a:latin typeface="Arial"/>
            </a:endParaRPr>
          </a:p>
        </p:txBody>
      </p:sp>
      <p:sp>
        <p:nvSpPr>
          <p:cNvPr id="612" name="TextShape 2"/>
          <p:cNvSpPr txBox="1"/>
          <p:nvPr/>
        </p:nvSpPr>
        <p:spPr>
          <a:xfrm>
            <a:off x="107640" y="836640"/>
            <a:ext cx="8856720" cy="5832360"/>
          </a:xfrm>
          <a:prstGeom prst="rect">
            <a:avLst/>
          </a:prstGeom>
          <a:noFill/>
          <a:ln w="0">
            <a:noFill/>
          </a:ln>
        </p:spPr>
        <p:txBody>
          <a:bodyPr>
            <a:noAutofit/>
          </a:bodyPr>
          <a:lstStyle/>
          <a:p>
            <a:pPr marL="343080" indent="-342720" algn="just">
              <a:lnSpc>
                <a:spcPct val="100000"/>
              </a:lnSpc>
              <a:buClr>
                <a:srgbClr val="000000"/>
              </a:buClr>
              <a:buFont typeface="Arial"/>
              <a:buChar char="•"/>
            </a:pPr>
            <a:r>
              <a:rPr lang="en-IN" sz="2600" b="1" strike="noStrike" spc="-1">
                <a:solidFill>
                  <a:srgbClr val="000000"/>
                </a:solidFill>
                <a:latin typeface="Arial"/>
              </a:rPr>
              <a:t>Surface Manager: </a:t>
            </a:r>
            <a:r>
              <a:rPr lang="en-IN" sz="2600" b="0" strike="noStrike" spc="-1">
                <a:solidFill>
                  <a:srgbClr val="000000"/>
                </a:solidFill>
                <a:latin typeface="Arial"/>
              </a:rPr>
              <a:t>Android uses a compositing window manager similar to Vista or Compiz, but it is much simpler.</a:t>
            </a:r>
            <a:endParaRPr lang="en-US" sz="2600" b="0" strike="noStrike" spc="-1">
              <a:solidFill>
                <a:srgbClr val="000000"/>
              </a:solidFill>
              <a:latin typeface="Arial"/>
            </a:endParaRPr>
          </a:p>
          <a:p>
            <a:pPr marL="743040" lvl="1" indent="-285480" algn="just">
              <a:lnSpc>
                <a:spcPct val="100000"/>
              </a:lnSpc>
              <a:buClr>
                <a:srgbClr val="000000"/>
              </a:buClr>
              <a:buFont typeface="Arial"/>
              <a:buChar char="–"/>
            </a:pPr>
            <a:r>
              <a:rPr lang="en-IN" sz="2400" b="0" strike="noStrike" spc="-1">
                <a:solidFill>
                  <a:srgbClr val="000000"/>
                </a:solidFill>
                <a:latin typeface="Arial"/>
              </a:rPr>
              <a:t>Instead of drawing directly to the screen buffer, drawing commands go into off-screen bitmaps that are then combined with other bitmaps to form the screen content.</a:t>
            </a:r>
            <a:endParaRPr lang="en-US" sz="2400" b="0" strike="noStrike" spc="-1">
              <a:solidFill>
                <a:srgbClr val="000000"/>
              </a:solidFill>
              <a:latin typeface="Arial"/>
            </a:endParaRPr>
          </a:p>
          <a:p>
            <a:pPr marL="743040" lvl="1" indent="-285480" algn="just">
              <a:lnSpc>
                <a:spcPct val="100000"/>
              </a:lnSpc>
              <a:buClr>
                <a:srgbClr val="000000"/>
              </a:buClr>
              <a:buFont typeface="Arial"/>
              <a:buChar char="–"/>
            </a:pPr>
            <a:r>
              <a:rPr lang="en-IN" sz="2400" b="0" strike="noStrike" spc="-1">
                <a:solidFill>
                  <a:srgbClr val="000000"/>
                </a:solidFill>
                <a:latin typeface="Arial"/>
              </a:rPr>
              <a:t>Create interesting effects, such as see-through windows</a:t>
            </a:r>
            <a:endParaRPr lang="en-US" sz="2400" b="0" strike="noStrike" spc="-1">
              <a:solidFill>
                <a:srgbClr val="000000"/>
              </a:solidFill>
              <a:latin typeface="Arial"/>
            </a:endParaRPr>
          </a:p>
          <a:p>
            <a:pPr marL="343080" indent="-342720" algn="just">
              <a:lnSpc>
                <a:spcPct val="100000"/>
              </a:lnSpc>
              <a:buClr>
                <a:srgbClr val="000000"/>
              </a:buClr>
              <a:buFont typeface="Arial"/>
              <a:buChar char="•"/>
            </a:pPr>
            <a:r>
              <a:rPr lang="en-IN" sz="2600" b="1" strike="noStrike" spc="-1">
                <a:solidFill>
                  <a:srgbClr val="000000"/>
                </a:solidFill>
                <a:latin typeface="Arial"/>
              </a:rPr>
              <a:t>OpenGL: </a:t>
            </a:r>
            <a:r>
              <a:rPr lang="en-IN" sz="2600" b="0" strike="noStrike" spc="-1">
                <a:solidFill>
                  <a:srgbClr val="000000"/>
                </a:solidFill>
                <a:latin typeface="Arial"/>
              </a:rPr>
              <a:t>OpenGL (Open Graphics Library) is a cross-language, multiplatform API for rendering 2D and 3D computer graphics. </a:t>
            </a:r>
            <a:endParaRPr lang="en-US" sz="2600" b="0" strike="noStrike" spc="-1">
              <a:solidFill>
                <a:srgbClr val="000000"/>
              </a:solidFill>
              <a:latin typeface="Arial"/>
            </a:endParaRPr>
          </a:p>
          <a:p>
            <a:pPr marL="743040" lvl="1" indent="-285480" algn="just">
              <a:lnSpc>
                <a:spcPct val="100000"/>
              </a:lnSpc>
              <a:buClr>
                <a:srgbClr val="000000"/>
              </a:buClr>
              <a:buFont typeface="Arial"/>
              <a:buChar char="–"/>
            </a:pPr>
            <a:r>
              <a:rPr lang="en-IN" sz="2400" b="0" strike="noStrike" spc="-1">
                <a:solidFill>
                  <a:srgbClr val="000000"/>
                </a:solidFill>
                <a:latin typeface="Arial"/>
              </a:rPr>
              <a:t>OpenGL/ES (OpenGL for embedded systems) is a subset of OpenGL designed for embedded systems.</a:t>
            </a:r>
            <a:endParaRPr lang="en-US" sz="2400" b="0" strike="noStrike" spc="-1">
              <a:solidFill>
                <a:srgbClr val="000000"/>
              </a:solidFill>
              <a:latin typeface="Arial"/>
            </a:endParaRPr>
          </a:p>
          <a:p>
            <a:pPr marL="343080" indent="-342720" algn="just">
              <a:lnSpc>
                <a:spcPct val="100000"/>
              </a:lnSpc>
              <a:buClr>
                <a:srgbClr val="000000"/>
              </a:buClr>
              <a:buFont typeface="Arial"/>
              <a:buChar char="•"/>
            </a:pPr>
            <a:r>
              <a:rPr lang="en-IN" sz="2600" b="1" strike="noStrike" spc="-1">
                <a:solidFill>
                  <a:srgbClr val="000000"/>
                </a:solidFill>
                <a:latin typeface="Arial"/>
              </a:rPr>
              <a:t>Media Framework: </a:t>
            </a:r>
            <a:r>
              <a:rPr lang="en-IN" sz="2600" b="0" strike="noStrike" spc="-1">
                <a:solidFill>
                  <a:srgbClr val="000000"/>
                </a:solidFill>
                <a:latin typeface="Arial"/>
              </a:rPr>
              <a:t>The Media Framework supports video recording and playing in many formats, including AAC, AVC (H.264), H.263, MP3, and MPEG-4.</a:t>
            </a:r>
            <a:endParaRPr lang="en-US" sz="26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TextShape 1"/>
          <p:cNvSpPr txBox="1"/>
          <p:nvPr/>
        </p:nvSpPr>
        <p:spPr>
          <a:xfrm>
            <a:off x="457200" y="116640"/>
            <a:ext cx="8229240" cy="935640"/>
          </a:xfrm>
          <a:prstGeom prst="rect">
            <a:avLst/>
          </a:prstGeom>
          <a:noFill/>
          <a:ln w="0">
            <a:noFill/>
          </a:ln>
        </p:spPr>
        <p:txBody>
          <a:bodyPr anchor="ctr">
            <a:normAutofit/>
          </a:bodyPr>
          <a:lstStyle/>
          <a:p>
            <a:pPr algn="ctr">
              <a:lnSpc>
                <a:spcPct val="100000"/>
              </a:lnSpc>
            </a:pPr>
            <a:r>
              <a:rPr lang="en-IN" sz="4000" b="1" strike="noStrike" spc="-1">
                <a:solidFill>
                  <a:srgbClr val="C00000"/>
                </a:solidFill>
                <a:latin typeface="Arial"/>
              </a:rPr>
              <a:t>System Libraries</a:t>
            </a:r>
            <a:endParaRPr lang="en-US" sz="4000" b="0" strike="noStrike" spc="-1">
              <a:solidFill>
                <a:srgbClr val="000000"/>
              </a:solidFill>
              <a:latin typeface="Arial"/>
            </a:endParaRPr>
          </a:p>
        </p:txBody>
      </p:sp>
      <p:sp>
        <p:nvSpPr>
          <p:cNvPr id="614" name="TextShape 2"/>
          <p:cNvSpPr txBox="1"/>
          <p:nvPr/>
        </p:nvSpPr>
        <p:spPr>
          <a:xfrm>
            <a:off x="251640" y="980640"/>
            <a:ext cx="8712720" cy="5760360"/>
          </a:xfrm>
          <a:prstGeom prst="rect">
            <a:avLst/>
          </a:prstGeom>
          <a:noFill/>
          <a:ln w="0">
            <a:noFill/>
          </a:ln>
        </p:spPr>
        <p:txBody>
          <a:bodyPr>
            <a:normAutofit fontScale="86500" lnSpcReduction="20000"/>
          </a:bodyPr>
          <a:lstStyle/>
          <a:p>
            <a:pPr marL="343080" indent="-342720" algn="just">
              <a:lnSpc>
                <a:spcPct val="120000"/>
              </a:lnSpc>
              <a:buClr>
                <a:srgbClr val="000000"/>
              </a:buClr>
              <a:buFont typeface="Arial"/>
              <a:buChar char="•"/>
            </a:pPr>
            <a:r>
              <a:rPr lang="en-IN" sz="3300" b="1" strike="noStrike" spc="-1">
                <a:solidFill>
                  <a:srgbClr val="000000"/>
                </a:solidFill>
                <a:latin typeface="Arial"/>
              </a:rPr>
              <a:t>SQL Database: </a:t>
            </a:r>
            <a:r>
              <a:rPr lang="en-IN" sz="3300" b="0" strike="noStrike" spc="-1">
                <a:solidFill>
                  <a:srgbClr val="000000"/>
                </a:solidFill>
                <a:latin typeface="Arial"/>
              </a:rPr>
              <a:t>Android includes a lightweight SQLite database engine for storing persistent data.</a:t>
            </a:r>
            <a:endParaRPr lang="en-US" sz="3300" b="0" strike="noStrike" spc="-1">
              <a:solidFill>
                <a:srgbClr val="000000"/>
              </a:solidFill>
              <a:latin typeface="Arial"/>
            </a:endParaRPr>
          </a:p>
          <a:p>
            <a:pPr marL="343080" indent="-342720" algn="just">
              <a:lnSpc>
                <a:spcPct val="120000"/>
              </a:lnSpc>
              <a:buClr>
                <a:srgbClr val="000000"/>
              </a:buClr>
              <a:buFont typeface="Arial"/>
              <a:buChar char="•"/>
            </a:pPr>
            <a:r>
              <a:rPr lang="en-IN" sz="3300" b="1" strike="noStrike" spc="-1">
                <a:solidFill>
                  <a:srgbClr val="000000"/>
                </a:solidFill>
                <a:latin typeface="Arial"/>
              </a:rPr>
              <a:t>Browser Engine: </a:t>
            </a:r>
            <a:r>
              <a:rPr lang="en-IN" sz="3300" b="0" strike="noStrike" spc="-1">
                <a:solidFill>
                  <a:srgbClr val="000000"/>
                </a:solidFill>
                <a:latin typeface="Arial"/>
              </a:rPr>
              <a:t>For fast display of HTML content, Android uses the WebKit library, which is essentially the same library used in Safari and iPhone. </a:t>
            </a:r>
            <a:endParaRPr lang="en-US" sz="3300" b="0" strike="noStrike" spc="-1">
              <a:solidFill>
                <a:srgbClr val="000000"/>
              </a:solidFill>
              <a:latin typeface="Arial"/>
            </a:endParaRPr>
          </a:p>
          <a:p>
            <a:pPr marL="743040" lvl="1" indent="-285480" algn="just">
              <a:lnSpc>
                <a:spcPct val="120000"/>
              </a:lnSpc>
              <a:buClr>
                <a:srgbClr val="000000"/>
              </a:buClr>
              <a:buFont typeface="Arial"/>
              <a:buChar char="–"/>
            </a:pPr>
            <a:r>
              <a:rPr lang="en-IN" sz="2800" b="0" strike="noStrike" spc="-1">
                <a:solidFill>
                  <a:srgbClr val="000000"/>
                </a:solidFill>
                <a:latin typeface="Arial"/>
              </a:rPr>
              <a:t>It was also the library used for the Google Chrome browser until Google switched to Blink.</a:t>
            </a:r>
            <a:endParaRPr lang="en-US" sz="2800" b="0" strike="noStrike" spc="-1">
              <a:solidFill>
                <a:srgbClr val="000000"/>
              </a:solidFill>
              <a:latin typeface="Arial"/>
            </a:endParaRPr>
          </a:p>
          <a:p>
            <a:pPr marL="343080" indent="-342720" algn="just">
              <a:lnSpc>
                <a:spcPct val="120000"/>
              </a:lnSpc>
              <a:buClr>
                <a:srgbClr val="000000"/>
              </a:buClr>
              <a:buFont typeface="Arial"/>
              <a:buChar char="•"/>
            </a:pPr>
            <a:r>
              <a:rPr lang="en-IN" sz="3300" b="1" strike="noStrike" spc="-1">
                <a:solidFill>
                  <a:srgbClr val="000000"/>
                </a:solidFill>
                <a:latin typeface="Arial"/>
              </a:rPr>
              <a:t>Bionic LibC: </a:t>
            </a:r>
            <a:r>
              <a:rPr lang="en-IN" sz="3300" b="0" strike="noStrike" spc="-1">
                <a:solidFill>
                  <a:srgbClr val="000000"/>
                </a:solidFill>
                <a:latin typeface="Arial"/>
              </a:rPr>
              <a:t>This is a stripped-down version of the standard C system library, tuned for embedded Linux-based devices. </a:t>
            </a:r>
            <a:endParaRPr lang="en-US" sz="3300" b="0" strike="noStrike" spc="-1">
              <a:solidFill>
                <a:srgbClr val="000000"/>
              </a:solidFill>
              <a:latin typeface="Arial"/>
            </a:endParaRPr>
          </a:p>
          <a:p>
            <a:pPr marL="743040" lvl="1" indent="-285480" algn="just">
              <a:lnSpc>
                <a:spcPct val="120000"/>
              </a:lnSpc>
              <a:buClr>
                <a:srgbClr val="000000"/>
              </a:buClr>
              <a:buFont typeface="Arial"/>
              <a:buChar char="–"/>
            </a:pPr>
            <a:r>
              <a:rPr lang="en-IN" sz="2800" b="0" strike="noStrike" spc="-1">
                <a:solidFill>
                  <a:srgbClr val="000000"/>
                </a:solidFill>
                <a:latin typeface="Arial"/>
              </a:rPr>
              <a:t>The interface is the standard Java Native Interface (JNI).</a:t>
            </a: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TextShape 1"/>
          <p:cNvSpPr txBox="1"/>
          <p:nvPr/>
        </p:nvSpPr>
        <p:spPr>
          <a:xfrm>
            <a:off x="457200" y="44640"/>
            <a:ext cx="8229240" cy="863640"/>
          </a:xfrm>
          <a:prstGeom prst="rect">
            <a:avLst/>
          </a:prstGeom>
          <a:noFill/>
          <a:ln w="0">
            <a:noFill/>
          </a:ln>
        </p:spPr>
        <p:txBody>
          <a:bodyPr anchor="ctr">
            <a:normAutofit/>
          </a:bodyPr>
          <a:lstStyle/>
          <a:p>
            <a:pPr algn="ctr">
              <a:lnSpc>
                <a:spcPct val="100000"/>
              </a:lnSpc>
            </a:pPr>
            <a:r>
              <a:rPr lang="en-IN" sz="4000" b="0" strike="noStrike" spc="-1">
                <a:solidFill>
                  <a:srgbClr val="C00000"/>
                </a:solidFill>
                <a:latin typeface="Arial"/>
              </a:rPr>
              <a:t>Android System Architecture</a:t>
            </a:r>
            <a:endParaRPr lang="en-US" sz="4000" b="0" strike="noStrike" spc="-1">
              <a:solidFill>
                <a:srgbClr val="000000"/>
              </a:solidFill>
              <a:latin typeface="Arial"/>
            </a:endParaRPr>
          </a:p>
        </p:txBody>
      </p:sp>
      <p:pic>
        <p:nvPicPr>
          <p:cNvPr id="616" name="Picture 2"/>
          <p:cNvPicPr/>
          <p:nvPr/>
        </p:nvPicPr>
        <p:blipFill>
          <a:blip r:embed="rId2" cstate="print"/>
          <a:stretch/>
        </p:blipFill>
        <p:spPr>
          <a:xfrm>
            <a:off x="1043640" y="980640"/>
            <a:ext cx="7200360" cy="568836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TextShape 1"/>
          <p:cNvSpPr txBox="1"/>
          <p:nvPr/>
        </p:nvSpPr>
        <p:spPr>
          <a:xfrm>
            <a:off x="539640" y="277920"/>
            <a:ext cx="8146800" cy="576000"/>
          </a:xfrm>
          <a:prstGeom prst="rect">
            <a:avLst/>
          </a:prstGeom>
          <a:noFill/>
          <a:ln w="0">
            <a:noFill/>
          </a:ln>
        </p:spPr>
        <p:txBody>
          <a:bodyPr anchor="ctr">
            <a:normAutofit fontScale="82000" lnSpcReduction="20000"/>
          </a:bodyPr>
          <a:lstStyle/>
          <a:p>
            <a:pPr algn="ctr">
              <a:lnSpc>
                <a:spcPct val="100000"/>
              </a:lnSpc>
            </a:pPr>
            <a:r>
              <a:rPr lang="en-US" sz="4400" b="0" strike="noStrike" spc="-1">
                <a:solidFill>
                  <a:srgbClr val="C00000"/>
                </a:solidFill>
                <a:latin typeface="Arial"/>
              </a:rPr>
              <a:t>Operating-System Debugging</a:t>
            </a:r>
            <a:endParaRPr lang="en-US" sz="4400" b="0" strike="noStrike" spc="-1">
              <a:solidFill>
                <a:srgbClr val="000000"/>
              </a:solidFill>
              <a:latin typeface="Arial"/>
            </a:endParaRPr>
          </a:p>
        </p:txBody>
      </p:sp>
      <p:sp>
        <p:nvSpPr>
          <p:cNvPr id="618" name="TextShape 2"/>
          <p:cNvSpPr txBox="1"/>
          <p:nvPr/>
        </p:nvSpPr>
        <p:spPr>
          <a:xfrm>
            <a:off x="179640" y="908640"/>
            <a:ext cx="8784720" cy="5760360"/>
          </a:xfrm>
          <a:prstGeom prst="rect">
            <a:avLst/>
          </a:prstGeom>
          <a:noFill/>
          <a:ln w="0">
            <a:noFill/>
          </a:ln>
        </p:spPr>
        <p:txBody>
          <a:bodyPr>
            <a:normAutofit fontScale="90500" lnSpcReduction="10000"/>
          </a:bodyPr>
          <a:lstStyle/>
          <a:p>
            <a:pPr marL="343080" indent="-342720" algn="just">
              <a:lnSpc>
                <a:spcPct val="100000"/>
              </a:lnSpc>
              <a:spcBef>
                <a:spcPts val="641"/>
              </a:spcBef>
              <a:buClr>
                <a:srgbClr val="0033CC"/>
              </a:buClr>
              <a:buFont typeface="Arial"/>
              <a:buChar char="•"/>
            </a:pPr>
            <a:r>
              <a:rPr lang="en-US" sz="3200" b="1" strike="noStrike" spc="-1">
                <a:solidFill>
                  <a:srgbClr val="0033CC"/>
                </a:solidFill>
                <a:latin typeface="Arial"/>
              </a:rPr>
              <a:t>Debugging</a:t>
            </a:r>
            <a:r>
              <a:rPr lang="en-US" sz="3200" b="0" strike="noStrike" spc="-1">
                <a:solidFill>
                  <a:srgbClr val="3366FF"/>
                </a:solidFill>
                <a:latin typeface="Arial"/>
              </a:rPr>
              <a:t> </a:t>
            </a:r>
            <a:r>
              <a:rPr lang="en-US" sz="3200" b="0" strike="noStrike" spc="-1">
                <a:solidFill>
                  <a:srgbClr val="000000"/>
                </a:solidFill>
                <a:latin typeface="Arial"/>
              </a:rPr>
              <a:t>is finding and fixing errors, or </a:t>
            </a:r>
            <a:r>
              <a:rPr lang="en-US" sz="3200" b="1" strike="noStrike" spc="-1">
                <a:solidFill>
                  <a:srgbClr val="0033CC"/>
                </a:solidFill>
                <a:latin typeface="Arial"/>
              </a:rPr>
              <a:t>bugs</a:t>
            </a:r>
            <a:endParaRPr lang="en-US" sz="32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OSes generate </a:t>
            </a:r>
            <a:r>
              <a:rPr lang="en-US" sz="3200" b="1" strike="noStrike" spc="-1">
                <a:solidFill>
                  <a:srgbClr val="0033CC"/>
                </a:solidFill>
                <a:latin typeface="Arial"/>
              </a:rPr>
              <a:t>log files</a:t>
            </a:r>
            <a:r>
              <a:rPr lang="en-US" sz="3200" b="0" strike="noStrike" spc="-1">
                <a:solidFill>
                  <a:srgbClr val="3366FF"/>
                </a:solidFill>
                <a:latin typeface="Arial"/>
              </a:rPr>
              <a:t> </a:t>
            </a:r>
            <a:r>
              <a:rPr lang="en-US" sz="3200" b="0" strike="noStrike" spc="-1">
                <a:solidFill>
                  <a:srgbClr val="000000"/>
                </a:solidFill>
                <a:latin typeface="Arial"/>
              </a:rPr>
              <a:t>containing error information</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Failure of an application can generate </a:t>
            </a:r>
            <a:r>
              <a:rPr lang="en-US" sz="2800" b="1" strike="noStrike" spc="-1">
                <a:solidFill>
                  <a:srgbClr val="0033CC"/>
                </a:solidFill>
                <a:latin typeface="Arial"/>
              </a:rPr>
              <a:t>core dump</a:t>
            </a:r>
            <a:r>
              <a:rPr lang="en-US" sz="2800" b="0" strike="noStrike" spc="-1">
                <a:solidFill>
                  <a:srgbClr val="0033CC"/>
                </a:solidFill>
                <a:latin typeface="Arial"/>
              </a:rPr>
              <a:t> </a:t>
            </a:r>
            <a:r>
              <a:rPr lang="en-US" sz="2800" b="0" strike="noStrike" spc="-1">
                <a:solidFill>
                  <a:srgbClr val="000000"/>
                </a:solidFill>
                <a:latin typeface="Arial"/>
              </a:rPr>
              <a:t>file capturing memory of the process</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Operating system failure can generate </a:t>
            </a:r>
            <a:r>
              <a:rPr lang="en-US" sz="2800" b="1" strike="noStrike" spc="-1">
                <a:solidFill>
                  <a:srgbClr val="0033CC"/>
                </a:solidFill>
                <a:latin typeface="Arial"/>
              </a:rPr>
              <a:t>crash dump</a:t>
            </a:r>
            <a:r>
              <a:rPr lang="en-US" sz="2800" b="0" strike="noStrike" spc="-1">
                <a:solidFill>
                  <a:srgbClr val="0033CC"/>
                </a:solidFill>
                <a:latin typeface="Arial"/>
              </a:rPr>
              <a:t> </a:t>
            </a:r>
            <a:r>
              <a:rPr lang="en-US" sz="2800" b="0" strike="noStrike" spc="-1">
                <a:solidFill>
                  <a:srgbClr val="000000"/>
                </a:solidFill>
                <a:latin typeface="Arial"/>
              </a:rPr>
              <a:t>file containing kernel memory</a:t>
            </a:r>
          </a:p>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Beyond crashes, performance tuning can optimize system performance</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Sometimes using </a:t>
            </a:r>
            <a:r>
              <a:rPr lang="en-US" sz="2800" b="1" i="1" strike="noStrike" spc="-1">
                <a:solidFill>
                  <a:srgbClr val="000000"/>
                </a:solidFill>
                <a:latin typeface="Arial"/>
              </a:rPr>
              <a:t>trace listings</a:t>
            </a:r>
            <a:r>
              <a:rPr lang="en-US" sz="2800" b="0" strike="noStrike" spc="-1">
                <a:solidFill>
                  <a:srgbClr val="000000"/>
                </a:solidFill>
                <a:latin typeface="Arial"/>
              </a:rPr>
              <a:t> of activities, recorded for analysis</a:t>
            </a:r>
          </a:p>
          <a:p>
            <a:pPr marL="743040" lvl="1" indent="-285480" algn="just">
              <a:lnSpc>
                <a:spcPct val="100000"/>
              </a:lnSpc>
              <a:spcBef>
                <a:spcPts val="561"/>
              </a:spcBef>
              <a:buClr>
                <a:srgbClr val="0033CC"/>
              </a:buClr>
              <a:buFont typeface="Arial"/>
              <a:buChar char="–"/>
            </a:pPr>
            <a:r>
              <a:rPr lang="en-US" sz="2800" b="1" strike="noStrike" spc="-1">
                <a:solidFill>
                  <a:srgbClr val="0033CC"/>
                </a:solidFill>
                <a:latin typeface="Arial"/>
              </a:rPr>
              <a:t>Profiling</a:t>
            </a:r>
            <a:r>
              <a:rPr lang="en-US" sz="2800" b="0" strike="noStrike" spc="-1">
                <a:solidFill>
                  <a:srgbClr val="0033CC"/>
                </a:solidFill>
                <a:latin typeface="Arial"/>
              </a:rPr>
              <a:t> </a:t>
            </a:r>
            <a:r>
              <a:rPr lang="en-US" sz="2800" b="0" strike="noStrike" spc="-1">
                <a:solidFill>
                  <a:srgbClr val="000000"/>
                </a:solidFill>
                <a:latin typeface="Arial"/>
              </a:rPr>
              <a:t>is periodic sampling of instruction pointer to look for statistical trends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TextShape 1"/>
          <p:cNvSpPr txBox="1"/>
          <p:nvPr/>
        </p:nvSpPr>
        <p:spPr>
          <a:xfrm>
            <a:off x="683640" y="277920"/>
            <a:ext cx="7596000" cy="576000"/>
          </a:xfrm>
          <a:prstGeom prst="rect">
            <a:avLst/>
          </a:prstGeom>
          <a:noFill/>
          <a:ln w="0">
            <a:noFill/>
          </a:ln>
        </p:spPr>
        <p:txBody>
          <a:bodyPr anchor="ctr">
            <a:normAutofit fontScale="82000" lnSpcReduction="20000"/>
          </a:bodyPr>
          <a:lstStyle/>
          <a:p>
            <a:pPr algn="ctr">
              <a:lnSpc>
                <a:spcPct val="100000"/>
              </a:lnSpc>
            </a:pPr>
            <a:r>
              <a:rPr lang="en-US" sz="4400" b="0" strike="noStrike" spc="-1">
                <a:solidFill>
                  <a:srgbClr val="C00000"/>
                </a:solidFill>
                <a:latin typeface="Arial"/>
              </a:rPr>
              <a:t>OS Performance Tuning</a:t>
            </a:r>
            <a:endParaRPr lang="en-US" sz="4400" b="0" strike="noStrike" spc="-1">
              <a:solidFill>
                <a:srgbClr val="000000"/>
              </a:solidFill>
              <a:latin typeface="Arial"/>
            </a:endParaRPr>
          </a:p>
        </p:txBody>
      </p:sp>
      <p:sp>
        <p:nvSpPr>
          <p:cNvPr id="620" name="TextShape 2"/>
          <p:cNvSpPr txBox="1"/>
          <p:nvPr/>
        </p:nvSpPr>
        <p:spPr>
          <a:xfrm>
            <a:off x="179640" y="1124640"/>
            <a:ext cx="4536000" cy="5507640"/>
          </a:xfrm>
          <a:prstGeom prst="rect">
            <a:avLst/>
          </a:prstGeom>
          <a:noFill/>
          <a:ln w="0">
            <a:noFill/>
          </a:ln>
        </p:spPr>
        <p:txBody>
          <a:bodyPr>
            <a:normAutofit/>
          </a:bodyPr>
          <a:lstStyle/>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Improve performance by removing bottlenecks</a:t>
            </a:r>
          </a:p>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OS must provide means of computing and displaying measures of system behavior</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For example, “top” program or Windows Task Manager</a:t>
            </a:r>
          </a:p>
        </p:txBody>
      </p:sp>
      <p:pic>
        <p:nvPicPr>
          <p:cNvPr id="621" name="Picture 1" descr="2_19.pdf"/>
          <p:cNvPicPr/>
          <p:nvPr/>
        </p:nvPicPr>
        <p:blipFill>
          <a:blip r:embed="rId2" cstate="print"/>
          <a:stretch/>
        </p:blipFill>
        <p:spPr>
          <a:xfrm>
            <a:off x="4786920" y="984240"/>
            <a:ext cx="4249440" cy="484632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TextShape 1"/>
          <p:cNvSpPr txBox="1"/>
          <p:nvPr/>
        </p:nvSpPr>
        <p:spPr>
          <a:xfrm>
            <a:off x="107640" y="44640"/>
            <a:ext cx="8921880" cy="1439640"/>
          </a:xfrm>
          <a:prstGeom prst="rect">
            <a:avLst/>
          </a:prstGeom>
          <a:noFill/>
          <a:ln w="0">
            <a:noFill/>
          </a:ln>
        </p:spPr>
        <p:txBody>
          <a:bodyPr anchor="ctr">
            <a:noAutofit/>
          </a:bodyPr>
          <a:lstStyle/>
          <a:p>
            <a:pPr algn="ctr">
              <a:lnSpc>
                <a:spcPct val="100000"/>
              </a:lnSpc>
            </a:pPr>
            <a:r>
              <a:rPr lang="en-US" sz="4000" b="0" strike="noStrike" spc="-1">
                <a:solidFill>
                  <a:srgbClr val="C00000"/>
                </a:solidFill>
                <a:latin typeface="Arial"/>
              </a:rPr>
              <a:t>Dtrace: </a:t>
            </a:r>
            <a:r>
              <a:rPr lang="en-IN" sz="3600" b="0" strike="noStrike" spc="-1">
                <a:solidFill>
                  <a:srgbClr val="C00000"/>
                </a:solidFill>
                <a:latin typeface="Arial"/>
              </a:rPr>
              <a:t>Performance analysis and Troubleshooting tool</a:t>
            </a:r>
            <a:endParaRPr lang="en-US" sz="3600" b="0" strike="noStrike" spc="-1">
              <a:solidFill>
                <a:srgbClr val="000000"/>
              </a:solidFill>
              <a:latin typeface="Arial"/>
            </a:endParaRPr>
          </a:p>
        </p:txBody>
      </p:sp>
      <p:pic>
        <p:nvPicPr>
          <p:cNvPr id="623" name="Picture 3"/>
          <p:cNvPicPr/>
          <p:nvPr/>
        </p:nvPicPr>
        <p:blipFill>
          <a:blip r:embed="rId3" cstate="print"/>
          <a:srcRect l="19222" t="1373" r="19222" b="2377"/>
          <a:stretch/>
        </p:blipFill>
        <p:spPr>
          <a:xfrm>
            <a:off x="4670280" y="1563480"/>
            <a:ext cx="4293720" cy="5033520"/>
          </a:xfrm>
          <a:prstGeom prst="rect">
            <a:avLst/>
          </a:prstGeom>
          <a:ln w="38100">
            <a:solidFill>
              <a:schemeClr val="bg1"/>
            </a:solidFill>
            <a:miter/>
          </a:ln>
        </p:spPr>
      </p:pic>
      <p:sp>
        <p:nvSpPr>
          <p:cNvPr id="624" name="CustomShape 2"/>
          <p:cNvSpPr/>
          <p:nvPr/>
        </p:nvSpPr>
        <p:spPr>
          <a:xfrm>
            <a:off x="107640" y="1268640"/>
            <a:ext cx="4392000" cy="540036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720" algn="just">
              <a:lnSpc>
                <a:spcPct val="100000"/>
              </a:lnSpc>
              <a:buClr>
                <a:srgbClr val="993300"/>
              </a:buClr>
              <a:buSzPct val="90000"/>
              <a:buFont typeface="Monotype Sorts" charset="2"/>
              <a:buChar char=""/>
            </a:pPr>
            <a:r>
              <a:rPr lang="en-US" sz="2600" b="0" strike="noStrike" spc="-1">
                <a:solidFill>
                  <a:srgbClr val="000000"/>
                </a:solidFill>
                <a:latin typeface="Arial"/>
              </a:rPr>
              <a:t>DTrace tool in Solaris, FreeBSD, Mac OS X allows live instrumentation on production systems</a:t>
            </a:r>
            <a:endParaRPr lang="en-US" sz="2600" b="0" strike="noStrike" spc="-1">
              <a:latin typeface="Arial"/>
            </a:endParaRPr>
          </a:p>
          <a:p>
            <a:pPr marL="343080" lvl="1" indent="-342720" algn="just">
              <a:lnSpc>
                <a:spcPct val="100000"/>
              </a:lnSpc>
              <a:buClr>
                <a:srgbClr val="993300"/>
              </a:buClr>
              <a:buSzPct val="90000"/>
              <a:buFont typeface="Monotype Sorts" charset="2"/>
              <a:buChar char=""/>
            </a:pPr>
            <a:r>
              <a:rPr lang="en-US" sz="2600" b="1" strike="noStrike" spc="-1">
                <a:solidFill>
                  <a:srgbClr val="0033CC"/>
                </a:solidFill>
                <a:latin typeface="Arial"/>
              </a:rPr>
              <a:t>Probes</a:t>
            </a:r>
            <a:r>
              <a:rPr lang="en-US" sz="2600" b="1" strike="noStrike" spc="-1">
                <a:solidFill>
                  <a:srgbClr val="3366FF"/>
                </a:solidFill>
                <a:latin typeface="Arial"/>
              </a:rPr>
              <a:t> </a:t>
            </a:r>
            <a:r>
              <a:rPr lang="en-US" sz="2600" b="0" strike="noStrike" spc="-1">
                <a:solidFill>
                  <a:srgbClr val="000000"/>
                </a:solidFill>
                <a:latin typeface="Arial"/>
              </a:rPr>
              <a:t>fire when code is executed within a </a:t>
            </a:r>
            <a:r>
              <a:rPr lang="en-US" sz="2600" b="1" strike="noStrike" spc="-1">
                <a:solidFill>
                  <a:srgbClr val="0033CC"/>
                </a:solidFill>
                <a:latin typeface="Arial"/>
              </a:rPr>
              <a:t>provider</a:t>
            </a:r>
            <a:r>
              <a:rPr lang="en-US" sz="2600" b="0" strike="noStrike" spc="-1">
                <a:solidFill>
                  <a:srgbClr val="000000"/>
                </a:solidFill>
                <a:latin typeface="Arial"/>
              </a:rPr>
              <a:t>, capturing state data and sending it to </a:t>
            </a:r>
            <a:r>
              <a:rPr lang="en-US" sz="2600" b="1" strike="noStrike" spc="-1">
                <a:solidFill>
                  <a:srgbClr val="0033CC"/>
                </a:solidFill>
                <a:latin typeface="Arial"/>
              </a:rPr>
              <a:t>consumers</a:t>
            </a:r>
            <a:r>
              <a:rPr lang="en-US" sz="2600" b="0" strike="noStrike" spc="-1">
                <a:solidFill>
                  <a:srgbClr val="000000"/>
                </a:solidFill>
                <a:latin typeface="Arial"/>
              </a:rPr>
              <a:t> of those probes</a:t>
            </a:r>
            <a:endParaRPr lang="en-US" sz="2600" b="0" strike="noStrike" spc="-1">
              <a:latin typeface="Arial"/>
            </a:endParaRPr>
          </a:p>
          <a:p>
            <a:pPr marL="800280" lvl="2" indent="-342720" algn="just">
              <a:lnSpc>
                <a:spcPct val="100000"/>
              </a:lnSpc>
              <a:buClr>
                <a:srgbClr val="993300"/>
              </a:buClr>
              <a:buSzPct val="90000"/>
              <a:buFont typeface="Monotype Sorts" charset="2"/>
              <a:buChar char=""/>
            </a:pPr>
            <a:r>
              <a:rPr lang="en-US" sz="2400" b="0" strike="noStrike" spc="-1">
                <a:solidFill>
                  <a:srgbClr val="000000"/>
                </a:solidFill>
                <a:latin typeface="Arial"/>
              </a:rPr>
              <a:t>Example of following XEventsQueued system call move from libc library to kernel and back</a:t>
            </a:r>
            <a:endParaRPr lang="en-US" sz="2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TextShape 1"/>
          <p:cNvSpPr txBox="1"/>
          <p:nvPr/>
        </p:nvSpPr>
        <p:spPr>
          <a:xfrm>
            <a:off x="179640" y="116640"/>
            <a:ext cx="8849880" cy="1007640"/>
          </a:xfrm>
          <a:prstGeom prst="rect">
            <a:avLst/>
          </a:prstGeom>
          <a:noFill/>
          <a:ln w="0">
            <a:noFill/>
          </a:ln>
        </p:spPr>
        <p:txBody>
          <a:bodyPr anchor="ctr">
            <a:noAutofit/>
          </a:bodyPr>
          <a:lstStyle/>
          <a:p>
            <a:pPr algn="ctr">
              <a:lnSpc>
                <a:spcPct val="100000"/>
              </a:lnSpc>
            </a:pPr>
            <a:r>
              <a:rPr lang="en-US" sz="4000" b="0" strike="noStrike" spc="-1">
                <a:solidFill>
                  <a:srgbClr val="C00000"/>
                </a:solidFill>
                <a:latin typeface="Arial"/>
              </a:rPr>
              <a:t>DTrace</a:t>
            </a:r>
            <a:endParaRPr lang="en-US" sz="4000" b="0" strike="noStrike" spc="-1">
              <a:solidFill>
                <a:srgbClr val="000000"/>
              </a:solidFill>
              <a:latin typeface="Arial"/>
            </a:endParaRPr>
          </a:p>
        </p:txBody>
      </p:sp>
      <p:sp>
        <p:nvSpPr>
          <p:cNvPr id="626" name="CustomShape 2"/>
          <p:cNvSpPr/>
          <p:nvPr/>
        </p:nvSpPr>
        <p:spPr>
          <a:xfrm>
            <a:off x="179640" y="1052640"/>
            <a:ext cx="4464000" cy="201600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720" algn="just">
              <a:lnSpc>
                <a:spcPct val="100000"/>
              </a:lnSpc>
              <a:spcBef>
                <a:spcPts val="839"/>
              </a:spcBef>
              <a:buClr>
                <a:srgbClr val="993300"/>
              </a:buClr>
              <a:buSzPct val="90000"/>
              <a:buFont typeface="Monotype Sorts" charset="2"/>
              <a:buChar char=""/>
            </a:pPr>
            <a:r>
              <a:rPr lang="en-US" sz="2400" b="0" strike="noStrike" spc="-1">
                <a:solidFill>
                  <a:srgbClr val="000000"/>
                </a:solidFill>
                <a:latin typeface="Arial"/>
              </a:rPr>
              <a:t>DTrace code to record amount of time each process with UserID 101 is in running mode (on CPU) in nanoseconds</a:t>
            </a:r>
            <a:endParaRPr lang="en-US" sz="2400" b="0" strike="noStrike" spc="-1">
              <a:latin typeface="Arial"/>
            </a:endParaRPr>
          </a:p>
        </p:txBody>
      </p:sp>
      <p:pic>
        <p:nvPicPr>
          <p:cNvPr id="627" name="Picture 1" descr="Screen Shot 2012-12-01 at 2.40.37 PM.png"/>
          <p:cNvPicPr/>
          <p:nvPr/>
        </p:nvPicPr>
        <p:blipFill>
          <a:blip r:embed="rId3" cstate="print"/>
          <a:stretch/>
        </p:blipFill>
        <p:spPr>
          <a:xfrm>
            <a:off x="4521240" y="1512720"/>
            <a:ext cx="4442760" cy="3762000"/>
          </a:xfrm>
          <a:prstGeom prst="rect">
            <a:avLst/>
          </a:prstGeom>
          <a:ln w="9525">
            <a:noFill/>
          </a:ln>
        </p:spPr>
      </p:pic>
      <p:pic>
        <p:nvPicPr>
          <p:cNvPr id="628" name="Picture 2" descr="Screen Shot 2012-12-01 at 2.40.46 PM.png"/>
          <p:cNvPicPr/>
          <p:nvPr/>
        </p:nvPicPr>
        <p:blipFill>
          <a:blip r:embed="rId4" cstate="print"/>
          <a:stretch/>
        </p:blipFill>
        <p:spPr>
          <a:xfrm>
            <a:off x="179640" y="3112200"/>
            <a:ext cx="5238720" cy="362880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TextShape 1"/>
          <p:cNvSpPr txBox="1"/>
          <p:nvPr/>
        </p:nvSpPr>
        <p:spPr>
          <a:xfrm>
            <a:off x="899640" y="277920"/>
            <a:ext cx="7578360" cy="576000"/>
          </a:xfrm>
          <a:prstGeom prst="rect">
            <a:avLst/>
          </a:prstGeom>
          <a:noFill/>
          <a:ln w="0">
            <a:noFill/>
          </a:ln>
        </p:spPr>
        <p:txBody>
          <a:bodyPr anchor="ctr">
            <a:normAutofit fontScale="85000" lnSpcReduction="20000"/>
          </a:bodyPr>
          <a:lstStyle/>
          <a:p>
            <a:pPr algn="ctr">
              <a:lnSpc>
                <a:spcPct val="100000"/>
              </a:lnSpc>
            </a:pPr>
            <a:r>
              <a:rPr lang="en-US" sz="4400" b="0" strike="noStrike" spc="-1">
                <a:solidFill>
                  <a:srgbClr val="C00000"/>
                </a:solidFill>
                <a:latin typeface="Arial"/>
              </a:rPr>
              <a:t>Operating System Generation</a:t>
            </a:r>
            <a:endParaRPr lang="en-US" sz="4400" b="0" strike="noStrike" spc="-1">
              <a:solidFill>
                <a:srgbClr val="000000"/>
              </a:solidFill>
              <a:latin typeface="Arial"/>
            </a:endParaRPr>
          </a:p>
        </p:txBody>
      </p:sp>
      <p:sp>
        <p:nvSpPr>
          <p:cNvPr id="630" name="TextShape 2"/>
          <p:cNvSpPr txBox="1"/>
          <p:nvPr/>
        </p:nvSpPr>
        <p:spPr>
          <a:xfrm>
            <a:off x="107640" y="1017360"/>
            <a:ext cx="8856720" cy="5723640"/>
          </a:xfrm>
          <a:prstGeom prst="rect">
            <a:avLst/>
          </a:prstGeom>
          <a:noFill/>
          <a:ln w="0">
            <a:noFill/>
          </a:ln>
        </p:spPr>
        <p:txBody>
          <a:bodyPr>
            <a:normAutofit fontScale="90500"/>
          </a:bodyPr>
          <a:lstStyle/>
          <a:p>
            <a:pPr marL="343080" indent="-342720" algn="just">
              <a:lnSpc>
                <a:spcPct val="100000"/>
              </a:lnSpc>
              <a:buClr>
                <a:srgbClr val="000000"/>
              </a:buClr>
              <a:buFont typeface="Arial"/>
              <a:buChar char="•"/>
            </a:pPr>
            <a:r>
              <a:rPr lang="en-US" sz="3200" b="0" strike="noStrike" spc="-1">
                <a:solidFill>
                  <a:srgbClr val="000000"/>
                </a:solidFill>
                <a:latin typeface="Arial"/>
              </a:rPr>
              <a:t>Operating systems are designed to run on any of a class of machines; the system must be configured for each specific computer site</a:t>
            </a:r>
          </a:p>
          <a:p>
            <a:pPr marL="343080" indent="-342720" algn="just">
              <a:lnSpc>
                <a:spcPct val="100000"/>
              </a:lnSpc>
              <a:buClr>
                <a:srgbClr val="0033CC"/>
              </a:buClr>
              <a:buFont typeface="Arial"/>
              <a:buChar char="•"/>
            </a:pPr>
            <a:r>
              <a:rPr lang="en-US" sz="3200" b="1" strike="noStrike" spc="-1">
                <a:solidFill>
                  <a:srgbClr val="0033CC"/>
                </a:solidFill>
                <a:latin typeface="Arial"/>
              </a:rPr>
              <a:t>SYSGEN</a:t>
            </a:r>
            <a:r>
              <a:rPr lang="en-US" sz="3200" b="0" strike="noStrike" spc="-1">
                <a:solidFill>
                  <a:srgbClr val="000000"/>
                </a:solidFill>
                <a:latin typeface="Arial"/>
              </a:rPr>
              <a:t> program obtains information concerning the specific configuration of the hardware system</a:t>
            </a:r>
          </a:p>
          <a:p>
            <a:pPr marL="743040" lvl="1" indent="-285480" algn="just">
              <a:lnSpc>
                <a:spcPct val="100000"/>
              </a:lnSpc>
              <a:buClr>
                <a:srgbClr val="000000"/>
              </a:buClr>
              <a:buFont typeface="Arial"/>
              <a:buChar char="–"/>
            </a:pPr>
            <a:r>
              <a:rPr lang="en-US" sz="2800" b="0" strike="noStrike" spc="-1">
                <a:solidFill>
                  <a:srgbClr val="000000"/>
                </a:solidFill>
                <a:latin typeface="Arial"/>
              </a:rPr>
              <a:t>Used to build system-specific compiled kernel or system-tuned</a:t>
            </a:r>
          </a:p>
          <a:p>
            <a:pPr marL="743040" lvl="1" indent="-285480" algn="just">
              <a:lnSpc>
                <a:spcPct val="100000"/>
              </a:lnSpc>
              <a:buClr>
                <a:srgbClr val="000000"/>
              </a:buClr>
              <a:buFont typeface="Arial"/>
              <a:buChar char="–"/>
            </a:pPr>
            <a:r>
              <a:rPr lang="en-US" sz="2800" b="0" strike="noStrike" spc="-1">
                <a:solidFill>
                  <a:srgbClr val="000000"/>
                </a:solidFill>
                <a:latin typeface="Arial"/>
              </a:rPr>
              <a:t>Can general more efficient code than one general kernel</a:t>
            </a:r>
          </a:p>
          <a:p>
            <a:pPr marL="743040" lvl="1" indent="-285480" algn="just">
              <a:lnSpc>
                <a:spcPct val="100000"/>
              </a:lnSpc>
              <a:buClr>
                <a:srgbClr val="000000"/>
              </a:buClr>
              <a:buFont typeface="Arial"/>
              <a:buChar char="–"/>
            </a:pPr>
            <a:r>
              <a:rPr lang="en-IN" sz="2800" b="0" strike="noStrike" spc="-1">
                <a:solidFill>
                  <a:srgbClr val="000000"/>
                </a:solidFill>
                <a:latin typeface="Arial"/>
              </a:rPr>
              <a:t>Combine user-specified options and parameters with manufacturer-supplied general-purpose program code to produce an operating system tailored for a particular hardware and software environment.</a:t>
            </a: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TextShape 1"/>
          <p:cNvSpPr txBox="1"/>
          <p:nvPr/>
        </p:nvSpPr>
        <p:spPr>
          <a:xfrm>
            <a:off x="467640" y="116640"/>
            <a:ext cx="8229240" cy="863640"/>
          </a:xfrm>
          <a:prstGeom prst="rect">
            <a:avLst/>
          </a:prstGeom>
          <a:noFill/>
          <a:ln w="0">
            <a:noFill/>
          </a:ln>
        </p:spPr>
        <p:txBody>
          <a:bodyPr anchor="ctr">
            <a:normAutofit/>
          </a:bodyPr>
          <a:lstStyle/>
          <a:p>
            <a:pPr algn="ctr">
              <a:lnSpc>
                <a:spcPct val="100000"/>
              </a:lnSpc>
            </a:pPr>
            <a:r>
              <a:rPr lang="en-US" sz="4000" b="0" strike="noStrike" spc="-1">
                <a:solidFill>
                  <a:srgbClr val="C00000"/>
                </a:solidFill>
                <a:latin typeface="Arial"/>
              </a:rPr>
              <a:t>System Boot</a:t>
            </a:r>
            <a:endParaRPr lang="en-US" sz="4000" b="0" strike="noStrike" spc="-1">
              <a:solidFill>
                <a:srgbClr val="000000"/>
              </a:solidFill>
              <a:latin typeface="Arial"/>
            </a:endParaRPr>
          </a:p>
        </p:txBody>
      </p:sp>
      <p:sp>
        <p:nvSpPr>
          <p:cNvPr id="632" name="TextShape 2"/>
          <p:cNvSpPr txBox="1"/>
          <p:nvPr/>
        </p:nvSpPr>
        <p:spPr>
          <a:xfrm>
            <a:off x="179640" y="908640"/>
            <a:ext cx="8712720" cy="5832360"/>
          </a:xfrm>
          <a:prstGeom prst="rect">
            <a:avLst/>
          </a:prstGeom>
          <a:noFill/>
          <a:ln w="0">
            <a:noFill/>
          </a:ln>
        </p:spPr>
        <p:txBody>
          <a:bodyPr>
            <a:normAutofit fontScale="90000" lnSpcReduction="20000"/>
          </a:bodyPr>
          <a:lstStyle/>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When power initialized on system, execution starts at a fixed memory location</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Firmware ROM used to hold initial boot code</a:t>
            </a:r>
          </a:p>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Operating system must be made available to hardware so hardware can start it</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Small piece of code – </a:t>
            </a:r>
            <a:r>
              <a:rPr lang="en-US" sz="2800" b="1" strike="noStrike" spc="-1">
                <a:solidFill>
                  <a:srgbClr val="3366FF"/>
                </a:solidFill>
                <a:latin typeface="Arial"/>
              </a:rPr>
              <a:t>bootstrap loader</a:t>
            </a:r>
            <a:r>
              <a:rPr lang="en-US" sz="2800" b="0" strike="noStrike" spc="-1">
                <a:solidFill>
                  <a:srgbClr val="000000"/>
                </a:solidFill>
                <a:latin typeface="Arial"/>
              </a:rPr>
              <a:t>, stored in </a:t>
            </a:r>
            <a:r>
              <a:rPr lang="en-US" sz="2800" b="1" strike="noStrike" spc="-1">
                <a:solidFill>
                  <a:srgbClr val="3366FF"/>
                </a:solidFill>
                <a:latin typeface="Arial"/>
              </a:rPr>
              <a:t>ROM</a:t>
            </a:r>
            <a:r>
              <a:rPr lang="en-US" sz="2800" b="0" strike="noStrike" spc="-1">
                <a:solidFill>
                  <a:srgbClr val="000000"/>
                </a:solidFill>
                <a:latin typeface="Arial"/>
              </a:rPr>
              <a:t> or </a:t>
            </a:r>
            <a:r>
              <a:rPr lang="en-US" sz="2800" b="1" strike="noStrike" spc="-1">
                <a:solidFill>
                  <a:srgbClr val="3366FF"/>
                </a:solidFill>
                <a:latin typeface="Arial"/>
              </a:rPr>
              <a:t>EEPROM</a:t>
            </a:r>
            <a:r>
              <a:rPr lang="en-US" sz="2800" b="0" strike="noStrike" spc="-1">
                <a:solidFill>
                  <a:srgbClr val="000000"/>
                </a:solidFill>
                <a:latin typeface="Arial"/>
              </a:rPr>
              <a:t> locates the kernel, loads it into memory, and starts it</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Sometimes two-step process where </a:t>
            </a:r>
            <a:r>
              <a:rPr lang="en-US" sz="2800" b="1" strike="noStrike" spc="-1">
                <a:solidFill>
                  <a:srgbClr val="3366FF"/>
                </a:solidFill>
                <a:latin typeface="Arial"/>
              </a:rPr>
              <a:t>boot block </a:t>
            </a:r>
            <a:r>
              <a:rPr lang="en-US" sz="2800" b="0" strike="noStrike" spc="-1">
                <a:solidFill>
                  <a:srgbClr val="000000"/>
                </a:solidFill>
                <a:latin typeface="Arial"/>
              </a:rPr>
              <a:t>at fixed location loaded by ROM code, which loads bootstrap loader from disk</a:t>
            </a:r>
          </a:p>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Common bootstrap loader, </a:t>
            </a:r>
            <a:r>
              <a:rPr lang="en-US" sz="3200" b="1" strike="noStrike" spc="-1">
                <a:solidFill>
                  <a:srgbClr val="3366FF"/>
                </a:solidFill>
                <a:latin typeface="Arial"/>
              </a:rPr>
              <a:t>GRUB</a:t>
            </a:r>
            <a:r>
              <a:rPr lang="en-US" sz="3200" b="0" strike="noStrike" spc="-1">
                <a:solidFill>
                  <a:srgbClr val="000000"/>
                </a:solidFill>
                <a:latin typeface="Arial"/>
              </a:rPr>
              <a:t>, allows selection of kernel from multiple disks, versions, kernel options</a:t>
            </a:r>
          </a:p>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Kernel loads and system is then </a:t>
            </a:r>
            <a:r>
              <a:rPr lang="en-US" sz="3200" b="1" strike="noStrike" spc="-1">
                <a:solidFill>
                  <a:srgbClr val="3366FF"/>
                </a:solidFill>
                <a:latin typeface="Arial"/>
              </a:rPr>
              <a:t>running</a:t>
            </a:r>
            <a:endParaRPr lang="en-US" sz="32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TextShape 1"/>
          <p:cNvSpPr txBox="1"/>
          <p:nvPr/>
        </p:nvSpPr>
        <p:spPr>
          <a:xfrm>
            <a:off x="457200" y="116640"/>
            <a:ext cx="8229240" cy="935640"/>
          </a:xfrm>
          <a:prstGeom prst="rect">
            <a:avLst/>
          </a:prstGeom>
          <a:noFill/>
          <a:ln w="0">
            <a:noFill/>
          </a:ln>
        </p:spPr>
        <p:txBody>
          <a:bodyPr anchor="ctr">
            <a:normAutofit/>
          </a:bodyPr>
          <a:lstStyle/>
          <a:p>
            <a:pPr algn="ctr">
              <a:lnSpc>
                <a:spcPct val="100000"/>
              </a:lnSpc>
            </a:pPr>
            <a:r>
              <a:rPr lang="en-IN" sz="4000" b="0" strike="noStrike" spc="-1">
                <a:solidFill>
                  <a:srgbClr val="C00000"/>
                </a:solidFill>
                <a:latin typeface="Arial"/>
              </a:rPr>
              <a:t>Boot up phases</a:t>
            </a:r>
            <a:endParaRPr lang="en-US" sz="4000" b="0" strike="noStrike" spc="-1">
              <a:solidFill>
                <a:srgbClr val="000000"/>
              </a:solidFill>
              <a:latin typeface="Arial"/>
            </a:endParaRPr>
          </a:p>
        </p:txBody>
      </p:sp>
      <p:sp>
        <p:nvSpPr>
          <p:cNvPr id="634" name="TextShape 2"/>
          <p:cNvSpPr txBox="1"/>
          <p:nvPr/>
        </p:nvSpPr>
        <p:spPr>
          <a:xfrm>
            <a:off x="323640" y="1052640"/>
            <a:ext cx="8712720" cy="4525560"/>
          </a:xfrm>
          <a:prstGeom prst="rect">
            <a:avLst/>
          </a:prstGeom>
          <a:noFill/>
          <a:ln w="0">
            <a:noFill/>
          </a:ln>
        </p:spPr>
        <p:txBody>
          <a:bodyPr>
            <a:normAutofit/>
          </a:bodyPr>
          <a:lstStyle/>
          <a:p>
            <a:pPr marL="343080" indent="-342720">
              <a:lnSpc>
                <a:spcPct val="100000"/>
              </a:lnSpc>
              <a:spcBef>
                <a:spcPts val="641"/>
              </a:spcBef>
              <a:buClr>
                <a:srgbClr val="000000"/>
              </a:buClr>
              <a:buFont typeface="Arial"/>
              <a:buChar char="•"/>
            </a:pPr>
            <a:r>
              <a:rPr lang="en-IN" sz="3200" b="0" strike="noStrike" spc="-1">
                <a:solidFill>
                  <a:srgbClr val="000000"/>
                </a:solidFill>
                <a:latin typeface="Arial"/>
              </a:rPr>
              <a:t>There are 4 phases to starting up the system:</a:t>
            </a:r>
            <a:endParaRPr lang="en-US" sz="3200" b="0" strike="noStrike" spc="-1">
              <a:solidFill>
                <a:srgbClr val="000000"/>
              </a:solidFill>
              <a:latin typeface="Arial"/>
            </a:endParaRPr>
          </a:p>
          <a:p>
            <a:pPr marL="343080" indent="-342720">
              <a:lnSpc>
                <a:spcPct val="100000"/>
              </a:lnSpc>
              <a:spcBef>
                <a:spcPts val="641"/>
              </a:spcBef>
              <a:buClr>
                <a:srgbClr val="000000"/>
              </a:buClr>
              <a:buFont typeface="Arial"/>
              <a:buChar char="•"/>
            </a:pPr>
            <a:r>
              <a:rPr lang="en-IN" sz="3200" b="0" strike="noStrike" spc="-1">
                <a:solidFill>
                  <a:srgbClr val="000000"/>
                </a:solidFill>
                <a:latin typeface="Arial"/>
              </a:rPr>
              <a:t>BIOS</a:t>
            </a:r>
            <a:endParaRPr lang="en-US" sz="3200" b="0" strike="noStrike" spc="-1">
              <a:solidFill>
                <a:srgbClr val="000000"/>
              </a:solidFill>
              <a:latin typeface="Arial"/>
            </a:endParaRPr>
          </a:p>
          <a:p>
            <a:pPr marL="343080" indent="-342720">
              <a:lnSpc>
                <a:spcPct val="100000"/>
              </a:lnSpc>
              <a:spcBef>
                <a:spcPts val="641"/>
              </a:spcBef>
              <a:buClr>
                <a:srgbClr val="000000"/>
              </a:buClr>
              <a:buFont typeface="Arial"/>
              <a:buChar char="•"/>
            </a:pPr>
            <a:r>
              <a:rPr lang="en-IN" sz="3200" b="0" strike="noStrike" spc="-1">
                <a:solidFill>
                  <a:srgbClr val="000000"/>
                </a:solidFill>
                <a:latin typeface="Arial"/>
              </a:rPr>
              <a:t>Boot loader</a:t>
            </a:r>
            <a:endParaRPr lang="en-US" sz="3200" b="0" strike="noStrike" spc="-1">
              <a:solidFill>
                <a:srgbClr val="000000"/>
              </a:solidFill>
              <a:latin typeface="Arial"/>
            </a:endParaRPr>
          </a:p>
          <a:p>
            <a:pPr marL="343080" indent="-342720">
              <a:lnSpc>
                <a:spcPct val="100000"/>
              </a:lnSpc>
              <a:spcBef>
                <a:spcPts val="641"/>
              </a:spcBef>
              <a:buClr>
                <a:srgbClr val="000000"/>
              </a:buClr>
              <a:buFont typeface="Arial"/>
              <a:buChar char="•"/>
            </a:pPr>
            <a:r>
              <a:rPr lang="en-IN" sz="3200" b="0" strike="noStrike" spc="-1">
                <a:solidFill>
                  <a:srgbClr val="000000"/>
                </a:solidFill>
                <a:latin typeface="Arial"/>
              </a:rPr>
              <a:t>Kernel</a:t>
            </a:r>
            <a:endParaRPr lang="en-US" sz="3200" b="0" strike="noStrike" spc="-1">
              <a:solidFill>
                <a:srgbClr val="000000"/>
              </a:solidFill>
              <a:latin typeface="Arial"/>
            </a:endParaRPr>
          </a:p>
          <a:p>
            <a:pPr marL="343080" indent="-342720">
              <a:lnSpc>
                <a:spcPct val="100000"/>
              </a:lnSpc>
              <a:spcBef>
                <a:spcPts val="641"/>
              </a:spcBef>
              <a:buClr>
                <a:srgbClr val="000000"/>
              </a:buClr>
              <a:buFont typeface="Arial"/>
              <a:buChar char="•"/>
            </a:pPr>
            <a:r>
              <a:rPr lang="en-IN" sz="3200" b="0" strike="noStrike" spc="-1">
                <a:solidFill>
                  <a:srgbClr val="000000"/>
                </a:solidFill>
                <a:latin typeface="Arial"/>
              </a:rPr>
              <a:t>Upstart (which manages system tasks and services )</a:t>
            </a:r>
            <a:endParaRPr lang="en-US" sz="32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TextShape 1"/>
          <p:cNvSpPr txBox="1"/>
          <p:nvPr/>
        </p:nvSpPr>
        <p:spPr>
          <a:xfrm>
            <a:off x="457200" y="116640"/>
            <a:ext cx="8229240" cy="935640"/>
          </a:xfrm>
          <a:prstGeom prst="rect">
            <a:avLst/>
          </a:prstGeom>
          <a:noFill/>
          <a:ln w="0">
            <a:noFill/>
          </a:ln>
        </p:spPr>
        <p:txBody>
          <a:bodyPr anchor="ctr">
            <a:normAutofit/>
          </a:bodyPr>
          <a:lstStyle/>
          <a:p>
            <a:pPr algn="ctr">
              <a:lnSpc>
                <a:spcPct val="100000"/>
              </a:lnSpc>
            </a:pPr>
            <a:r>
              <a:rPr lang="en-IN" sz="4000" b="0" strike="noStrike" spc="-1">
                <a:solidFill>
                  <a:srgbClr val="FF0000"/>
                </a:solidFill>
                <a:latin typeface="Arial"/>
              </a:rPr>
              <a:t>Interrupt Mechanism</a:t>
            </a:r>
            <a:endParaRPr lang="en-US" sz="4000" b="0" strike="noStrike" spc="-1">
              <a:solidFill>
                <a:srgbClr val="000000"/>
              </a:solidFill>
              <a:latin typeface="Arial"/>
            </a:endParaRPr>
          </a:p>
        </p:txBody>
      </p:sp>
      <p:sp>
        <p:nvSpPr>
          <p:cNvPr id="326" name="TextShape 2"/>
          <p:cNvSpPr txBox="1"/>
          <p:nvPr/>
        </p:nvSpPr>
        <p:spPr>
          <a:xfrm>
            <a:off x="179640" y="1196640"/>
            <a:ext cx="8784720" cy="4525560"/>
          </a:xfrm>
          <a:prstGeom prst="rect">
            <a:avLst/>
          </a:prstGeom>
          <a:noFill/>
          <a:ln w="0">
            <a:noFill/>
          </a:ln>
        </p:spPr>
        <p:txBody>
          <a:bodyPr>
            <a:normAutofit/>
          </a:bodyPr>
          <a:lstStyle/>
          <a:p>
            <a:pPr marL="343080" indent="-342720" algn="just">
              <a:lnSpc>
                <a:spcPct val="100000"/>
              </a:lnSpc>
              <a:buClr>
                <a:srgbClr val="000000"/>
              </a:buClr>
              <a:buFont typeface="Arial"/>
              <a:buChar char="•"/>
            </a:pPr>
            <a:r>
              <a:rPr lang="en-IN" sz="3200" b="0" strike="noStrike" spc="-1">
                <a:solidFill>
                  <a:srgbClr val="000000"/>
                </a:solidFill>
                <a:latin typeface="Arial"/>
              </a:rPr>
              <a:t>The interrupt architecture must also save the address of the interrupted instruction.</a:t>
            </a:r>
            <a:endParaRPr lang="en-US" sz="3200" b="0" strike="noStrike" spc="-1">
              <a:solidFill>
                <a:srgbClr val="000000"/>
              </a:solidFill>
              <a:latin typeface="Arial"/>
            </a:endParaRPr>
          </a:p>
          <a:p>
            <a:pPr marL="343080" indent="-342720" algn="just">
              <a:lnSpc>
                <a:spcPct val="100000"/>
              </a:lnSpc>
              <a:buClr>
                <a:srgbClr val="000000"/>
              </a:buClr>
              <a:buFont typeface="Arial"/>
              <a:buChar char="•"/>
            </a:pPr>
            <a:r>
              <a:rPr lang="en-IN" sz="3200" b="0" strike="noStrike" spc="-1">
                <a:solidFill>
                  <a:srgbClr val="000000"/>
                </a:solidFill>
                <a:latin typeface="Arial"/>
              </a:rPr>
              <a:t>After the interrupt is serviced, the saved return address is loaded into the program counter, and the interrupted computation resumes as though the interrupt had not occurred.</a:t>
            </a:r>
            <a:endParaRPr lang="en-US" sz="3200" b="0" strike="noStrike" spc="-1">
              <a:solidFill>
                <a:srgbClr val="000000"/>
              </a:solidFill>
              <a:latin typeface="Arial"/>
            </a:endParaRPr>
          </a:p>
          <a:p>
            <a:pPr>
              <a:lnSpc>
                <a:spcPct val="100000"/>
              </a:lnSpc>
              <a:spcBef>
                <a:spcPts val="641"/>
              </a:spcBef>
            </a:pPr>
            <a:endParaRPr lang="en-US" sz="32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TextShape 1"/>
          <p:cNvSpPr txBox="1"/>
          <p:nvPr/>
        </p:nvSpPr>
        <p:spPr>
          <a:xfrm>
            <a:off x="457200" y="274680"/>
            <a:ext cx="8229240" cy="1142640"/>
          </a:xfrm>
          <a:prstGeom prst="rect">
            <a:avLst/>
          </a:prstGeom>
          <a:noFill/>
          <a:ln w="0">
            <a:noFill/>
          </a:ln>
        </p:spPr>
        <p:txBody>
          <a:bodyPr anchor="ctr">
            <a:normAutofit fontScale="91000"/>
          </a:bodyPr>
          <a:lstStyle/>
          <a:p>
            <a:pPr algn="ctr">
              <a:lnSpc>
                <a:spcPct val="100000"/>
              </a:lnSpc>
            </a:pPr>
            <a:r>
              <a:rPr lang="en-IN" sz="4400" b="0" strike="noStrike" spc="-1">
                <a:solidFill>
                  <a:srgbClr val="C00000"/>
                </a:solidFill>
                <a:latin typeface="Arial"/>
              </a:rPr>
              <a:t>Core Boot Tasks Started by Upstart</a:t>
            </a:r>
            <a:endParaRPr lang="en-US" sz="4400" b="0" strike="noStrike" spc="-1">
              <a:solidFill>
                <a:srgbClr val="000000"/>
              </a:solidFill>
              <a:latin typeface="Arial"/>
            </a:endParaRPr>
          </a:p>
        </p:txBody>
      </p:sp>
      <p:sp>
        <p:nvSpPr>
          <p:cNvPr id="636" name="TextShape 2"/>
          <p:cNvSpPr txBox="1"/>
          <p:nvPr/>
        </p:nvSpPr>
        <p:spPr>
          <a:xfrm>
            <a:off x="179640" y="1268640"/>
            <a:ext cx="8784720" cy="4525560"/>
          </a:xfrm>
          <a:prstGeom prst="rect">
            <a:avLst/>
          </a:prstGeom>
          <a:noFill/>
          <a:ln w="0">
            <a:noFill/>
          </a:ln>
        </p:spPr>
        <p:txBody>
          <a:bodyPr>
            <a:noAutofit/>
          </a:bodyPr>
          <a:lstStyle/>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Plymouth - The graphical boot animation and logger</a:t>
            </a:r>
            <a:endParaRPr lang="en-US" sz="32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mountall - Mounts all filesystems defined on /etc/fstab</a:t>
            </a:r>
            <a:endParaRPr lang="en-US" sz="32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network* - Network related services</a:t>
            </a:r>
            <a:endParaRPr lang="en-US" sz="32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Display Manager (GDM,KDM,XDM,...)</a:t>
            </a:r>
            <a:endParaRPr lang="en-US" sz="32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(upstart tasks/services are configured at /etc/init)</a:t>
            </a:r>
            <a:endParaRPr lang="en-US" sz="32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TextShape 1"/>
          <p:cNvSpPr txBox="1"/>
          <p:nvPr/>
        </p:nvSpPr>
        <p:spPr>
          <a:xfrm>
            <a:off x="457200" y="116640"/>
            <a:ext cx="8229240" cy="935640"/>
          </a:xfrm>
          <a:prstGeom prst="rect">
            <a:avLst/>
          </a:prstGeom>
          <a:noFill/>
          <a:ln w="0">
            <a:noFill/>
          </a:ln>
        </p:spPr>
        <p:txBody>
          <a:bodyPr anchor="ctr">
            <a:normAutofit/>
          </a:bodyPr>
          <a:lstStyle/>
          <a:p>
            <a:pPr algn="ctr">
              <a:lnSpc>
                <a:spcPct val="100000"/>
              </a:lnSpc>
            </a:pPr>
            <a:r>
              <a:rPr lang="en-IN" sz="4000" b="0" strike="noStrike" spc="-1">
                <a:solidFill>
                  <a:srgbClr val="C00000"/>
                </a:solidFill>
                <a:latin typeface="Arial"/>
              </a:rPr>
              <a:t>BIOS Phase</a:t>
            </a:r>
            <a:endParaRPr lang="en-US" sz="4000" b="0" strike="noStrike" spc="-1">
              <a:solidFill>
                <a:srgbClr val="000000"/>
              </a:solidFill>
              <a:latin typeface="Arial"/>
            </a:endParaRPr>
          </a:p>
        </p:txBody>
      </p:sp>
      <p:sp>
        <p:nvSpPr>
          <p:cNvPr id="638" name="TextShape 2"/>
          <p:cNvSpPr txBox="1"/>
          <p:nvPr/>
        </p:nvSpPr>
        <p:spPr>
          <a:xfrm>
            <a:off x="179640" y="980640"/>
            <a:ext cx="8784720" cy="5760360"/>
          </a:xfrm>
          <a:prstGeom prst="rect">
            <a:avLst/>
          </a:prstGeom>
          <a:noFill/>
          <a:ln w="0">
            <a:noFill/>
          </a:ln>
        </p:spPr>
        <p:txBody>
          <a:bodyPr>
            <a:normAutofit fontScale="94500" lnSpcReduction="10000"/>
          </a:bodyPr>
          <a:lstStyle/>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When the computer begins execution, it starts by executing this code, which is also called the firmware, as it is normally stored in a permanent form of memory, such as ROM, on the computer's motherboard. </a:t>
            </a:r>
            <a:endParaRPr lang="en-US" sz="32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On a Macintosh computer this is the OpenFirmware.</a:t>
            </a:r>
            <a:endParaRPr lang="en-US" sz="32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This code must initialize the hardware other than the CPU, and obtain the code for the next step, the boot loader. </a:t>
            </a:r>
            <a:endParaRPr lang="en-US" sz="32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Modern computers provide several possibilities for the boot loader and the choice is normally set on the BIOS startup screen.</a:t>
            </a:r>
            <a:endParaRPr lang="en-US" sz="32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TextShape 1"/>
          <p:cNvSpPr txBox="1"/>
          <p:nvPr/>
        </p:nvSpPr>
        <p:spPr>
          <a:xfrm>
            <a:off x="457200" y="116640"/>
            <a:ext cx="8229240" cy="863640"/>
          </a:xfrm>
          <a:prstGeom prst="rect">
            <a:avLst/>
          </a:prstGeom>
          <a:noFill/>
          <a:ln w="0">
            <a:noFill/>
          </a:ln>
        </p:spPr>
        <p:txBody>
          <a:bodyPr anchor="ctr">
            <a:normAutofit/>
          </a:bodyPr>
          <a:lstStyle/>
          <a:p>
            <a:pPr algn="ctr">
              <a:lnSpc>
                <a:spcPct val="100000"/>
              </a:lnSpc>
            </a:pPr>
            <a:r>
              <a:rPr lang="en-IN" sz="4000" b="0" strike="noStrike" spc="-1">
                <a:solidFill>
                  <a:srgbClr val="C00000"/>
                </a:solidFill>
                <a:latin typeface="Arial"/>
              </a:rPr>
              <a:t>Boot Loader Phase</a:t>
            </a:r>
            <a:endParaRPr lang="en-US" sz="4000" b="0" strike="noStrike" spc="-1">
              <a:solidFill>
                <a:srgbClr val="000000"/>
              </a:solidFill>
              <a:latin typeface="Arial"/>
            </a:endParaRPr>
          </a:p>
        </p:txBody>
      </p:sp>
      <p:sp>
        <p:nvSpPr>
          <p:cNvPr id="640" name="TextShape 2"/>
          <p:cNvSpPr txBox="1"/>
          <p:nvPr/>
        </p:nvSpPr>
        <p:spPr>
          <a:xfrm>
            <a:off x="179640" y="980640"/>
            <a:ext cx="8784720" cy="5760360"/>
          </a:xfrm>
          <a:prstGeom prst="rect">
            <a:avLst/>
          </a:prstGeom>
          <a:noFill/>
          <a:ln w="0">
            <a:noFill/>
          </a:ln>
        </p:spPr>
        <p:txBody>
          <a:bodyPr>
            <a:normAutofit fontScale="92500" lnSpcReduction="20000"/>
          </a:bodyPr>
          <a:lstStyle/>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There are several possible types of boot loaders and ways for the BIOS to obtain them.</a:t>
            </a:r>
            <a:endParaRPr lang="en-US" sz="32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A boot loader stored in the first sector of a hard disk, the Master Boot Record, or MBR. </a:t>
            </a:r>
            <a:endParaRPr lang="en-US" sz="3200" b="0" strike="noStrike" spc="-1">
              <a:solidFill>
                <a:srgbClr val="000000"/>
              </a:solidFill>
              <a:latin typeface="Arial"/>
            </a:endParaRPr>
          </a:p>
          <a:p>
            <a:pPr marL="743040" lvl="1" indent="-285480" algn="just">
              <a:lnSpc>
                <a:spcPct val="100000"/>
              </a:lnSpc>
              <a:spcBef>
                <a:spcPts val="561"/>
              </a:spcBef>
              <a:buClr>
                <a:srgbClr val="000000"/>
              </a:buClr>
              <a:buFont typeface="Arial"/>
              <a:buChar char="–"/>
            </a:pPr>
            <a:r>
              <a:rPr lang="en-IN" sz="2800" b="0" strike="noStrike" spc="-1">
                <a:solidFill>
                  <a:srgbClr val="000000"/>
                </a:solidFill>
                <a:latin typeface="Arial"/>
              </a:rPr>
              <a:t>This may be GRUB or LILO or yaboot or others.</a:t>
            </a:r>
            <a:endParaRPr lang="en-US" sz="28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A boot loader stored on some other storage device, such as a CDR or USB flash drive.</a:t>
            </a:r>
            <a:endParaRPr lang="en-US" sz="32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A boot loader which uses the network, such as the Pre-Execution Environment (PXE). </a:t>
            </a:r>
            <a:endParaRPr lang="en-US" sz="3200" b="0" strike="noStrike" spc="-1">
              <a:solidFill>
                <a:srgbClr val="000000"/>
              </a:solidFill>
              <a:latin typeface="Arial"/>
            </a:endParaRPr>
          </a:p>
          <a:p>
            <a:pPr marL="743040" lvl="1" indent="-285480" algn="just">
              <a:lnSpc>
                <a:spcPct val="100000"/>
              </a:lnSpc>
              <a:spcBef>
                <a:spcPts val="561"/>
              </a:spcBef>
              <a:buClr>
                <a:srgbClr val="000000"/>
              </a:buClr>
              <a:buFont typeface="Arial"/>
              <a:buChar char="–"/>
            </a:pPr>
            <a:r>
              <a:rPr lang="en-IN" sz="2800" b="0" strike="noStrike" spc="-1">
                <a:solidFill>
                  <a:srgbClr val="000000"/>
                </a:solidFill>
                <a:latin typeface="Arial"/>
              </a:rPr>
              <a:t>This code is normally stored on a ROM on the networking card itself.</a:t>
            </a:r>
            <a:endParaRPr lang="en-US" sz="28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The job of the boot loader is to begin the next phase, loading the kernel and an initial ram disk filesystem.</a:t>
            </a:r>
            <a:endParaRPr lang="en-US" sz="32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TextShape 1"/>
          <p:cNvSpPr txBox="1"/>
          <p:nvPr/>
        </p:nvSpPr>
        <p:spPr>
          <a:xfrm>
            <a:off x="457200" y="274680"/>
            <a:ext cx="8229240" cy="921600"/>
          </a:xfrm>
          <a:prstGeom prst="rect">
            <a:avLst/>
          </a:prstGeom>
          <a:noFill/>
          <a:ln w="0">
            <a:noFill/>
          </a:ln>
        </p:spPr>
        <p:txBody>
          <a:bodyPr anchor="ctr">
            <a:normAutofit/>
          </a:bodyPr>
          <a:lstStyle/>
          <a:p>
            <a:pPr algn="ctr">
              <a:lnSpc>
                <a:spcPct val="100000"/>
              </a:lnSpc>
            </a:pPr>
            <a:r>
              <a:rPr lang="en-IN" sz="4000" b="0" strike="noStrike" spc="-1">
                <a:solidFill>
                  <a:srgbClr val="C00000"/>
                </a:solidFill>
                <a:latin typeface="Arial"/>
              </a:rPr>
              <a:t>Kernel Phase</a:t>
            </a:r>
            <a:endParaRPr lang="en-US" sz="4000" b="0" strike="noStrike" spc="-1">
              <a:solidFill>
                <a:srgbClr val="000000"/>
              </a:solidFill>
              <a:latin typeface="Arial"/>
            </a:endParaRPr>
          </a:p>
        </p:txBody>
      </p:sp>
      <p:sp>
        <p:nvSpPr>
          <p:cNvPr id="642" name="TextShape 2"/>
          <p:cNvSpPr txBox="1"/>
          <p:nvPr/>
        </p:nvSpPr>
        <p:spPr>
          <a:xfrm>
            <a:off x="179640" y="1052640"/>
            <a:ext cx="8856720" cy="5688360"/>
          </a:xfrm>
          <a:prstGeom prst="rect">
            <a:avLst/>
          </a:prstGeom>
          <a:noFill/>
          <a:ln w="0">
            <a:noFill/>
          </a:ln>
        </p:spPr>
        <p:txBody>
          <a:bodyPr>
            <a:normAutofit lnSpcReduction="10000"/>
          </a:bodyPr>
          <a:lstStyle/>
          <a:p>
            <a:pPr marL="343080" indent="-342720" algn="just">
              <a:lnSpc>
                <a:spcPct val="100000"/>
              </a:lnSpc>
              <a:buClr>
                <a:srgbClr val="000000"/>
              </a:buClr>
              <a:buFont typeface="Arial"/>
              <a:buChar char="•"/>
            </a:pPr>
            <a:r>
              <a:rPr lang="en-IN" sz="3200" b="0" strike="noStrike" spc="-1">
                <a:solidFill>
                  <a:srgbClr val="000000"/>
                </a:solidFill>
                <a:latin typeface="Arial"/>
              </a:rPr>
              <a:t>The bootloader starts the kernel running. </a:t>
            </a:r>
            <a:endParaRPr lang="en-US" sz="3200" b="0" strike="noStrike" spc="-1">
              <a:solidFill>
                <a:srgbClr val="000000"/>
              </a:solidFill>
              <a:latin typeface="Arial"/>
            </a:endParaRPr>
          </a:p>
          <a:p>
            <a:pPr marL="343080" indent="-342720" algn="just">
              <a:lnSpc>
                <a:spcPct val="100000"/>
              </a:lnSpc>
              <a:buClr>
                <a:srgbClr val="000000"/>
              </a:buClr>
              <a:buFont typeface="Arial"/>
              <a:buChar char="•"/>
            </a:pPr>
            <a:r>
              <a:rPr lang="en-IN" sz="3200" b="0" strike="noStrike" spc="-1">
                <a:solidFill>
                  <a:srgbClr val="000000"/>
                </a:solidFill>
                <a:latin typeface="Arial"/>
              </a:rPr>
              <a:t>To keep kernels to a reasonable size and permit separate modules for separate hardware, modern kernels also use a file system which is present in memory, called an 'initrd' for 'initial ram disk'.</a:t>
            </a:r>
            <a:endParaRPr lang="en-US" sz="3200" b="0" strike="noStrike" spc="-1">
              <a:solidFill>
                <a:srgbClr val="000000"/>
              </a:solidFill>
              <a:latin typeface="Arial"/>
            </a:endParaRPr>
          </a:p>
          <a:p>
            <a:pPr marL="743040" lvl="1" indent="-285480" algn="just">
              <a:lnSpc>
                <a:spcPct val="100000"/>
              </a:lnSpc>
              <a:buClr>
                <a:srgbClr val="000000"/>
              </a:buClr>
              <a:buFont typeface="Arial"/>
              <a:buChar char="–"/>
            </a:pPr>
            <a:r>
              <a:rPr lang="en-IN" sz="2800" b="0" strike="noStrike" spc="-1">
                <a:solidFill>
                  <a:srgbClr val="000000"/>
                </a:solidFill>
                <a:latin typeface="Arial"/>
              </a:rPr>
              <a:t>Both the kernel file to load and the initial ram disk are normally specified as options to the boot loader.</a:t>
            </a:r>
            <a:endParaRPr lang="en-US" sz="2800" b="0" strike="noStrike" spc="-1">
              <a:solidFill>
                <a:srgbClr val="000000"/>
              </a:solidFill>
              <a:latin typeface="Arial"/>
            </a:endParaRPr>
          </a:p>
          <a:p>
            <a:pPr marL="343080" indent="-342720" algn="just">
              <a:lnSpc>
                <a:spcPct val="100000"/>
              </a:lnSpc>
              <a:buClr>
                <a:srgbClr val="000000"/>
              </a:buClr>
              <a:buFont typeface="Arial"/>
              <a:buChar char="•"/>
            </a:pPr>
            <a:r>
              <a:rPr lang="en-IN" sz="3200" b="0" strike="noStrike" spc="-1">
                <a:solidFill>
                  <a:srgbClr val="000000"/>
                </a:solidFill>
                <a:latin typeface="Arial"/>
              </a:rPr>
              <a:t>The kernel launches the init script inside the initrd file system, which loads hardware drivers and finds the root partition.</a:t>
            </a:r>
            <a:endParaRPr lang="en-US" sz="32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TextShape 1"/>
          <p:cNvSpPr txBox="1"/>
          <p:nvPr/>
        </p:nvSpPr>
        <p:spPr>
          <a:xfrm>
            <a:off x="457200" y="116640"/>
            <a:ext cx="8229240" cy="863640"/>
          </a:xfrm>
          <a:prstGeom prst="rect">
            <a:avLst/>
          </a:prstGeom>
          <a:noFill/>
          <a:ln w="0">
            <a:noFill/>
          </a:ln>
        </p:spPr>
        <p:txBody>
          <a:bodyPr anchor="ctr">
            <a:normAutofit/>
          </a:bodyPr>
          <a:lstStyle/>
          <a:p>
            <a:pPr algn="ctr">
              <a:lnSpc>
                <a:spcPct val="100000"/>
              </a:lnSpc>
            </a:pPr>
            <a:r>
              <a:rPr lang="en-IN" sz="4000" b="0" strike="noStrike" spc="-1">
                <a:solidFill>
                  <a:srgbClr val="C00000"/>
                </a:solidFill>
                <a:latin typeface="Arial"/>
              </a:rPr>
              <a:t>System startup</a:t>
            </a:r>
            <a:endParaRPr lang="en-US" sz="4000" b="0" strike="noStrike" spc="-1">
              <a:solidFill>
                <a:srgbClr val="000000"/>
              </a:solidFill>
              <a:latin typeface="Arial"/>
            </a:endParaRPr>
          </a:p>
        </p:txBody>
      </p:sp>
      <p:sp>
        <p:nvSpPr>
          <p:cNvPr id="644" name="TextShape 2"/>
          <p:cNvSpPr txBox="1"/>
          <p:nvPr/>
        </p:nvSpPr>
        <p:spPr>
          <a:xfrm>
            <a:off x="251640" y="908640"/>
            <a:ext cx="8712720" cy="5832360"/>
          </a:xfrm>
          <a:prstGeom prst="rect">
            <a:avLst/>
          </a:prstGeom>
          <a:noFill/>
          <a:ln w="0">
            <a:noFill/>
          </a:ln>
        </p:spPr>
        <p:txBody>
          <a:bodyPr>
            <a:normAutofit fontScale="91000"/>
          </a:bodyPr>
          <a:lstStyle/>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After the kernel is running, the remainder of the operating system is brought online.</a:t>
            </a:r>
            <a:endParaRPr lang="en-US" sz="32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First the root partition and filesystem is located, checked and mounted. </a:t>
            </a:r>
            <a:endParaRPr lang="en-US" sz="32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Next the init process is started, which runs the initialization scripts. </a:t>
            </a:r>
            <a:endParaRPr lang="en-US" sz="32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These scripts involve different /etc/rc scripts and upstart events that eventually gives you a ready-to-use computer with a login screen.</a:t>
            </a:r>
            <a:endParaRPr lang="en-US" sz="3200" b="0" strike="noStrike" spc="-1">
              <a:solidFill>
                <a:srgbClr val="000000"/>
              </a:solidFill>
              <a:latin typeface="Arial"/>
            </a:endParaRPr>
          </a:p>
          <a:p>
            <a:pPr marL="743040" lvl="1" indent="-285480" algn="just">
              <a:lnSpc>
                <a:spcPct val="100000"/>
              </a:lnSpc>
              <a:spcBef>
                <a:spcPts val="561"/>
              </a:spcBef>
              <a:buClr>
                <a:srgbClr val="000000"/>
              </a:buClr>
              <a:buFont typeface="Arial"/>
              <a:buChar char="–"/>
            </a:pPr>
            <a:r>
              <a:rPr lang="en-IN" sz="2800" b="0" strike="noStrike" spc="-1">
                <a:solidFill>
                  <a:srgbClr val="000000"/>
                </a:solidFill>
                <a:latin typeface="Arial"/>
              </a:rPr>
              <a:t>The root partition with the operating system can be somewhere completely different than the kernel, for instance on another drive or on a remote computer.</a:t>
            </a:r>
            <a:endParaRPr lang="en-US" sz="2800" b="0" strike="noStrike" spc="-1">
              <a:solidFill>
                <a:srgbClr val="000000"/>
              </a:solidFill>
              <a:latin typeface="Arial"/>
            </a:endParaRPr>
          </a:p>
          <a:p>
            <a:pPr algn="just">
              <a:lnSpc>
                <a:spcPct val="100000"/>
              </a:lnSpc>
              <a:spcBef>
                <a:spcPts val="641"/>
              </a:spcBef>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TextShape 1"/>
          <p:cNvSpPr txBox="1"/>
          <p:nvPr/>
        </p:nvSpPr>
        <p:spPr>
          <a:xfrm>
            <a:off x="457200" y="116640"/>
            <a:ext cx="8229240" cy="863640"/>
          </a:xfrm>
          <a:prstGeom prst="rect">
            <a:avLst/>
          </a:prstGeom>
          <a:noFill/>
          <a:ln w="0">
            <a:noFill/>
          </a:ln>
        </p:spPr>
        <p:txBody>
          <a:bodyPr anchor="ctr">
            <a:normAutofit/>
          </a:bodyPr>
          <a:lstStyle/>
          <a:p>
            <a:pPr algn="ctr">
              <a:lnSpc>
                <a:spcPct val="100000"/>
              </a:lnSpc>
            </a:pPr>
            <a:r>
              <a:rPr lang="en-US" sz="4000" b="0" strike="noStrike" spc="-1">
                <a:solidFill>
                  <a:srgbClr val="FF0000"/>
                </a:solidFill>
                <a:latin typeface="Arial"/>
              </a:rPr>
              <a:t>Interrupt Timeline</a:t>
            </a:r>
            <a:endParaRPr lang="en-US" sz="4000" b="0" strike="noStrike" spc="-1">
              <a:solidFill>
                <a:srgbClr val="000000"/>
              </a:solidFill>
              <a:latin typeface="Arial"/>
            </a:endParaRPr>
          </a:p>
        </p:txBody>
      </p:sp>
      <p:pic>
        <p:nvPicPr>
          <p:cNvPr id="328" name="Picture 4"/>
          <p:cNvPicPr/>
          <p:nvPr/>
        </p:nvPicPr>
        <p:blipFill>
          <a:blip r:embed="rId2" cstate="print"/>
          <a:stretch/>
        </p:blipFill>
        <p:spPr>
          <a:xfrm>
            <a:off x="1043640" y="1845000"/>
            <a:ext cx="6768360" cy="352800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Shape 1"/>
          <p:cNvSpPr txBox="1"/>
          <p:nvPr/>
        </p:nvSpPr>
        <p:spPr>
          <a:xfrm>
            <a:off x="457200" y="182520"/>
            <a:ext cx="8229240" cy="576000"/>
          </a:xfrm>
          <a:prstGeom prst="rect">
            <a:avLst/>
          </a:prstGeom>
          <a:noFill/>
          <a:ln w="0">
            <a:noFill/>
          </a:ln>
        </p:spPr>
        <p:txBody>
          <a:bodyPr anchor="ctr">
            <a:normAutofit fontScale="82000" lnSpcReduction="20000"/>
          </a:bodyPr>
          <a:lstStyle/>
          <a:p>
            <a:pPr algn="ctr">
              <a:lnSpc>
                <a:spcPct val="100000"/>
              </a:lnSpc>
            </a:pPr>
            <a:r>
              <a:rPr lang="en-US" sz="4400" b="0" strike="noStrike" spc="-1">
                <a:solidFill>
                  <a:srgbClr val="FF0000"/>
                </a:solidFill>
                <a:latin typeface="Arial"/>
              </a:rPr>
              <a:t>Computer-System Operation</a:t>
            </a:r>
            <a:endParaRPr lang="en-US" sz="4400" b="0" strike="noStrike" spc="-1">
              <a:solidFill>
                <a:srgbClr val="000000"/>
              </a:solidFill>
              <a:latin typeface="Arial"/>
            </a:endParaRPr>
          </a:p>
        </p:txBody>
      </p:sp>
      <p:sp>
        <p:nvSpPr>
          <p:cNvPr id="330" name="TextShape 2"/>
          <p:cNvSpPr txBox="1"/>
          <p:nvPr/>
        </p:nvSpPr>
        <p:spPr>
          <a:xfrm>
            <a:off x="276120" y="908640"/>
            <a:ext cx="8476920" cy="5688360"/>
          </a:xfrm>
          <a:prstGeom prst="rect">
            <a:avLst/>
          </a:prstGeom>
          <a:noFill/>
          <a:ln w="0">
            <a:noFill/>
          </a:ln>
        </p:spPr>
        <p:txBody>
          <a:bodyPr>
            <a:noAutofit/>
          </a:bodyPr>
          <a:lstStyle/>
          <a:p>
            <a:pPr marL="343080" indent="-342720" algn="just">
              <a:lnSpc>
                <a:spcPct val="100000"/>
              </a:lnSpc>
              <a:buClr>
                <a:srgbClr val="000000"/>
              </a:buClr>
              <a:buFont typeface="Arial"/>
              <a:buChar char="•"/>
            </a:pPr>
            <a:r>
              <a:rPr lang="en-US" sz="3200" b="0" strike="noStrike" spc="-1">
                <a:solidFill>
                  <a:srgbClr val="000000"/>
                </a:solidFill>
                <a:latin typeface="Arial"/>
              </a:rPr>
              <a:t>I/O devices and the CPU can execute concurrently</a:t>
            </a:r>
          </a:p>
          <a:p>
            <a:pPr marL="343080" indent="-342720" algn="just">
              <a:lnSpc>
                <a:spcPct val="100000"/>
              </a:lnSpc>
              <a:buClr>
                <a:srgbClr val="000000"/>
              </a:buClr>
              <a:buFont typeface="Arial"/>
              <a:buChar char="•"/>
            </a:pPr>
            <a:r>
              <a:rPr lang="en-US" sz="3200" b="0" strike="noStrike" spc="-1">
                <a:solidFill>
                  <a:srgbClr val="000000"/>
                </a:solidFill>
                <a:latin typeface="Arial"/>
              </a:rPr>
              <a:t>Each device controller is in charge of a particular device type</a:t>
            </a:r>
          </a:p>
          <a:p>
            <a:pPr marL="343080" indent="-342720" algn="just">
              <a:lnSpc>
                <a:spcPct val="100000"/>
              </a:lnSpc>
              <a:buClr>
                <a:srgbClr val="000000"/>
              </a:buClr>
              <a:buFont typeface="Arial"/>
              <a:buChar char="•"/>
            </a:pPr>
            <a:r>
              <a:rPr lang="en-US" sz="3200" b="0" strike="noStrike" spc="-1">
                <a:solidFill>
                  <a:srgbClr val="000000"/>
                </a:solidFill>
                <a:latin typeface="Arial"/>
              </a:rPr>
              <a:t>Each device controller has a local buffer</a:t>
            </a:r>
          </a:p>
          <a:p>
            <a:pPr marL="343080" indent="-342720" algn="just">
              <a:lnSpc>
                <a:spcPct val="100000"/>
              </a:lnSpc>
              <a:buClr>
                <a:srgbClr val="000000"/>
              </a:buClr>
              <a:buFont typeface="Arial"/>
              <a:buChar char="•"/>
            </a:pPr>
            <a:r>
              <a:rPr lang="en-US" sz="3200" b="0" strike="noStrike" spc="-1">
                <a:solidFill>
                  <a:srgbClr val="000000"/>
                </a:solidFill>
                <a:latin typeface="Arial"/>
              </a:rPr>
              <a:t>CPU moves data from/to main memory to/from local buffers</a:t>
            </a:r>
          </a:p>
          <a:p>
            <a:pPr marL="343080" indent="-342720" algn="just">
              <a:lnSpc>
                <a:spcPct val="100000"/>
              </a:lnSpc>
              <a:buClr>
                <a:srgbClr val="000000"/>
              </a:buClr>
              <a:buFont typeface="Arial"/>
              <a:buChar char="•"/>
            </a:pPr>
            <a:r>
              <a:rPr lang="en-US" sz="3200" b="0" strike="noStrike" spc="-1">
                <a:solidFill>
                  <a:srgbClr val="000000"/>
                </a:solidFill>
                <a:latin typeface="Arial"/>
              </a:rPr>
              <a:t>I/O is from the device to local buffer of controller</a:t>
            </a:r>
          </a:p>
          <a:p>
            <a:pPr marL="343080" indent="-342720" algn="just">
              <a:lnSpc>
                <a:spcPct val="100000"/>
              </a:lnSpc>
              <a:buClr>
                <a:srgbClr val="000000"/>
              </a:buClr>
              <a:buFont typeface="Arial"/>
              <a:buChar char="•"/>
            </a:pPr>
            <a:r>
              <a:rPr lang="en-US" sz="3200" b="0" strike="noStrike" spc="-1">
                <a:solidFill>
                  <a:srgbClr val="000000"/>
                </a:solidFill>
                <a:latin typeface="Arial"/>
              </a:rPr>
              <a:t>Device controller informs CPU that it has finished its operation by causing an interrupt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CustomShape 1"/>
          <p:cNvSpPr/>
          <p:nvPr/>
        </p:nvSpPr>
        <p:spPr>
          <a:xfrm>
            <a:off x="542880" y="4749840"/>
            <a:ext cx="8400600" cy="165060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oAutofit/>
          </a:bodyPr>
          <a:lstStyle/>
          <a:p>
            <a:pPr marL="609480" indent="-609120" algn="just">
              <a:lnSpc>
                <a:spcPct val="100000"/>
              </a:lnSpc>
              <a:spcBef>
                <a:spcPts val="479"/>
              </a:spcBef>
              <a:tabLst>
                <a:tab pos="0" algn="l"/>
              </a:tabLst>
            </a:pPr>
            <a:r>
              <a:rPr lang="en-US" sz="2400" b="0" strike="noStrike" spc="-1">
                <a:solidFill>
                  <a:srgbClr val="000000"/>
                </a:solidFill>
                <a:latin typeface="Arial"/>
              </a:rPr>
              <a:t>Generate an interrupt when I/O is finished.</a:t>
            </a:r>
            <a:endParaRPr lang="en-US" sz="2400" b="0" strike="noStrike" spc="-1">
              <a:latin typeface="Arial"/>
            </a:endParaRPr>
          </a:p>
          <a:p>
            <a:pPr marL="609480" indent="-609120" algn="just">
              <a:lnSpc>
                <a:spcPct val="100000"/>
              </a:lnSpc>
              <a:spcBef>
                <a:spcPts val="479"/>
              </a:spcBef>
              <a:tabLst>
                <a:tab pos="0" algn="l"/>
              </a:tabLst>
            </a:pPr>
            <a:r>
              <a:rPr lang="en-US" sz="2400" b="0" strike="noStrike" spc="-1">
                <a:solidFill>
                  <a:srgbClr val="000000"/>
                </a:solidFill>
                <a:latin typeface="Arial"/>
              </a:rPr>
              <a:t>e.g. When character is finished being printed, interrupt CPU. Allows CPU to do something else while character is being printed </a:t>
            </a:r>
            <a:endParaRPr lang="en-US" sz="2400" b="0" strike="noStrike" spc="-1">
              <a:latin typeface="Arial"/>
            </a:endParaRPr>
          </a:p>
        </p:txBody>
      </p:sp>
      <p:sp>
        <p:nvSpPr>
          <p:cNvPr id="332" name="CustomShape 2"/>
          <p:cNvSpPr/>
          <p:nvPr/>
        </p:nvSpPr>
        <p:spPr>
          <a:xfrm>
            <a:off x="467640" y="188640"/>
            <a:ext cx="8532000" cy="81000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US" sz="4000" b="0" strike="noStrike" spc="-1">
                <a:solidFill>
                  <a:srgbClr val="FF0000"/>
                </a:solidFill>
                <a:latin typeface="Arial"/>
              </a:rPr>
              <a:t>I/O by Interrupts</a:t>
            </a:r>
            <a:endParaRPr lang="en-US" sz="4000" b="0" strike="noStrike" spc="-1">
              <a:latin typeface="Arial"/>
            </a:endParaRPr>
          </a:p>
        </p:txBody>
      </p:sp>
      <p:sp>
        <p:nvSpPr>
          <p:cNvPr id="333" name="CustomShape 3"/>
          <p:cNvSpPr/>
          <p:nvPr/>
        </p:nvSpPr>
        <p:spPr>
          <a:xfrm>
            <a:off x="177840" y="6566040"/>
            <a:ext cx="8712000" cy="25668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nSpc>
                <a:spcPct val="100000"/>
              </a:lnSpc>
            </a:pPr>
            <a:r>
              <a:rPr lang="en-US" sz="1200" b="0" strike="noStrike" spc="-1">
                <a:solidFill>
                  <a:srgbClr val="898989"/>
                </a:solidFill>
                <a:latin typeface="Arial"/>
              </a:rPr>
              <a:t>Tanenbaum, Modern Operating Systems 3 e, (c) 2008 Prentice-Hall, Inc. All rights reserved. 0-13-</a:t>
            </a:r>
            <a:r>
              <a:rPr lang="en-US" sz="1200" b="1" strike="noStrike" spc="-1">
                <a:solidFill>
                  <a:srgbClr val="898989"/>
                </a:solidFill>
                <a:latin typeface="Arial"/>
              </a:rPr>
              <a:t>6006639</a:t>
            </a:r>
            <a:endParaRPr lang="en-US" sz="1200" b="0" strike="noStrike" spc="-1">
              <a:latin typeface="Arial"/>
            </a:endParaRPr>
          </a:p>
        </p:txBody>
      </p:sp>
      <p:pic>
        <p:nvPicPr>
          <p:cNvPr id="334" name="Picture 8" descr="D:\b\b4\IBM\01-11.jpg"/>
          <p:cNvPicPr/>
          <p:nvPr/>
        </p:nvPicPr>
        <p:blipFill>
          <a:blip r:embed="rId2" cstate="print"/>
          <a:stretch/>
        </p:blipFill>
        <p:spPr>
          <a:xfrm>
            <a:off x="611640" y="1304640"/>
            <a:ext cx="7427520" cy="327636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Shape 1"/>
          <p:cNvSpPr txBox="1"/>
          <p:nvPr/>
        </p:nvSpPr>
        <p:spPr>
          <a:xfrm>
            <a:off x="457200" y="116640"/>
            <a:ext cx="8229240" cy="1007640"/>
          </a:xfrm>
          <a:prstGeom prst="rect">
            <a:avLst/>
          </a:prstGeom>
          <a:noFill/>
          <a:ln w="0">
            <a:noFill/>
          </a:ln>
        </p:spPr>
        <p:txBody>
          <a:bodyPr anchor="ctr">
            <a:normAutofit/>
          </a:bodyPr>
          <a:lstStyle/>
          <a:p>
            <a:pPr algn="ctr">
              <a:lnSpc>
                <a:spcPct val="100000"/>
              </a:lnSpc>
            </a:pPr>
            <a:r>
              <a:rPr lang="en-US" sz="4000" b="0" strike="noStrike" spc="-1">
                <a:solidFill>
                  <a:srgbClr val="FF0000"/>
                </a:solidFill>
                <a:latin typeface="Arial"/>
              </a:rPr>
              <a:t>Operating System Timeline</a:t>
            </a:r>
            <a:endParaRPr lang="en-US" sz="4000" b="0" strike="noStrike" spc="-1">
              <a:solidFill>
                <a:srgbClr val="000000"/>
              </a:solidFill>
              <a:latin typeface="Arial"/>
            </a:endParaRPr>
          </a:p>
        </p:txBody>
      </p:sp>
      <p:sp>
        <p:nvSpPr>
          <p:cNvPr id="336" name="TextShape 2"/>
          <p:cNvSpPr txBox="1"/>
          <p:nvPr/>
        </p:nvSpPr>
        <p:spPr>
          <a:xfrm>
            <a:off x="142920" y="1238400"/>
            <a:ext cx="9143640" cy="5143320"/>
          </a:xfrm>
          <a:prstGeom prst="rect">
            <a:avLst/>
          </a:prstGeom>
          <a:noFill/>
          <a:ln w="0">
            <a:noFill/>
          </a:ln>
        </p:spPr>
        <p:txBody>
          <a:bodyPr>
            <a:normAutofit lnSpcReduction="10000"/>
          </a:bodyPr>
          <a:lstStyle/>
          <a:p>
            <a:pPr marL="343080" indent="-342720" algn="just">
              <a:lnSpc>
                <a:spcPct val="90000"/>
              </a:lnSpc>
              <a:spcBef>
                <a:spcPts val="479"/>
              </a:spcBef>
              <a:buClr>
                <a:srgbClr val="000000"/>
              </a:buClr>
              <a:buFont typeface="Arial"/>
              <a:buChar char="•"/>
            </a:pPr>
            <a:r>
              <a:rPr lang="en-US" sz="2400" b="0" strike="noStrike" spc="-1">
                <a:solidFill>
                  <a:srgbClr val="000000"/>
                </a:solidFill>
                <a:latin typeface="Arial"/>
              </a:rPr>
              <a:t>First generation: 1945 – 1955</a:t>
            </a:r>
          </a:p>
          <a:p>
            <a:pPr marL="743040" lvl="1" indent="-285480" algn="just">
              <a:lnSpc>
                <a:spcPct val="90000"/>
              </a:lnSpc>
              <a:spcBef>
                <a:spcPts val="400"/>
              </a:spcBef>
              <a:buClr>
                <a:srgbClr val="000000"/>
              </a:buClr>
              <a:buFont typeface="Arial"/>
              <a:buChar char="–"/>
            </a:pPr>
            <a:r>
              <a:rPr lang="en-US" sz="2000" b="0" strike="noStrike" spc="-1">
                <a:solidFill>
                  <a:srgbClr val="000000"/>
                </a:solidFill>
                <a:latin typeface="Arial"/>
              </a:rPr>
              <a:t>Vacuum tubes</a:t>
            </a:r>
          </a:p>
          <a:p>
            <a:pPr marL="743040" lvl="1" indent="-285480" algn="just">
              <a:lnSpc>
                <a:spcPct val="90000"/>
              </a:lnSpc>
              <a:spcBef>
                <a:spcPts val="400"/>
              </a:spcBef>
              <a:buClr>
                <a:srgbClr val="000000"/>
              </a:buClr>
              <a:buFont typeface="Arial"/>
              <a:buChar char="–"/>
            </a:pPr>
            <a:r>
              <a:rPr lang="en-US" sz="2000" b="0" strike="noStrike" spc="-1">
                <a:solidFill>
                  <a:srgbClr val="000000"/>
                </a:solidFill>
                <a:latin typeface="Arial"/>
              </a:rPr>
              <a:t>Plug boards</a:t>
            </a:r>
          </a:p>
          <a:p>
            <a:pPr marL="343080" indent="-342720" algn="just">
              <a:lnSpc>
                <a:spcPct val="90000"/>
              </a:lnSpc>
              <a:spcBef>
                <a:spcPts val="479"/>
              </a:spcBef>
              <a:buClr>
                <a:srgbClr val="000000"/>
              </a:buClr>
              <a:buFont typeface="Arial"/>
              <a:buChar char="•"/>
            </a:pPr>
            <a:r>
              <a:rPr lang="en-US" sz="2400" b="0" strike="noStrike" spc="-1">
                <a:solidFill>
                  <a:srgbClr val="000000"/>
                </a:solidFill>
                <a:latin typeface="Arial"/>
              </a:rPr>
              <a:t>Second generation: 1955 – 1965</a:t>
            </a:r>
          </a:p>
          <a:p>
            <a:pPr marL="743040" lvl="1" indent="-285480" algn="just">
              <a:lnSpc>
                <a:spcPct val="90000"/>
              </a:lnSpc>
              <a:spcBef>
                <a:spcPts val="400"/>
              </a:spcBef>
              <a:buClr>
                <a:srgbClr val="000000"/>
              </a:buClr>
              <a:buFont typeface="Arial"/>
              <a:buChar char="–"/>
            </a:pPr>
            <a:r>
              <a:rPr lang="en-US" sz="2000" b="0" strike="noStrike" spc="-1">
                <a:solidFill>
                  <a:srgbClr val="000000"/>
                </a:solidFill>
                <a:latin typeface="Arial"/>
              </a:rPr>
              <a:t>Transistors</a:t>
            </a:r>
          </a:p>
          <a:p>
            <a:pPr marL="743040" lvl="1" indent="-285480" algn="just">
              <a:lnSpc>
                <a:spcPct val="90000"/>
              </a:lnSpc>
              <a:spcBef>
                <a:spcPts val="400"/>
              </a:spcBef>
              <a:buClr>
                <a:srgbClr val="000000"/>
              </a:buClr>
              <a:buFont typeface="Arial"/>
              <a:buChar char="–"/>
            </a:pPr>
            <a:r>
              <a:rPr lang="en-US" sz="2000" b="0" strike="noStrike" spc="-1">
                <a:solidFill>
                  <a:srgbClr val="000000"/>
                </a:solidFill>
                <a:latin typeface="Arial"/>
              </a:rPr>
              <a:t>Batch systems</a:t>
            </a:r>
          </a:p>
          <a:p>
            <a:pPr marL="343080" indent="-342720" algn="just">
              <a:lnSpc>
                <a:spcPct val="90000"/>
              </a:lnSpc>
              <a:spcBef>
                <a:spcPts val="479"/>
              </a:spcBef>
              <a:buClr>
                <a:srgbClr val="000000"/>
              </a:buClr>
              <a:buFont typeface="Arial"/>
              <a:buChar char="•"/>
            </a:pPr>
            <a:r>
              <a:rPr lang="en-US" sz="2400" b="0" strike="noStrike" spc="-1">
                <a:solidFill>
                  <a:srgbClr val="000000"/>
                </a:solidFill>
                <a:latin typeface="Arial"/>
              </a:rPr>
              <a:t>Third generation: 1965 – 1980</a:t>
            </a:r>
          </a:p>
          <a:p>
            <a:pPr marL="743040" lvl="1" indent="-285480" algn="just">
              <a:lnSpc>
                <a:spcPct val="90000"/>
              </a:lnSpc>
              <a:spcBef>
                <a:spcPts val="400"/>
              </a:spcBef>
              <a:buClr>
                <a:srgbClr val="000000"/>
              </a:buClr>
              <a:buFont typeface="Arial"/>
              <a:buChar char="–"/>
            </a:pPr>
            <a:r>
              <a:rPr lang="en-US" sz="2000" b="0" strike="noStrike" spc="-1">
                <a:solidFill>
                  <a:srgbClr val="000000"/>
                </a:solidFill>
                <a:latin typeface="Arial"/>
              </a:rPr>
              <a:t>Integrated circuits</a:t>
            </a:r>
          </a:p>
          <a:p>
            <a:pPr marL="743040" lvl="1" indent="-285480" algn="just">
              <a:lnSpc>
                <a:spcPct val="90000"/>
              </a:lnSpc>
              <a:spcBef>
                <a:spcPts val="400"/>
              </a:spcBef>
              <a:buClr>
                <a:srgbClr val="000000"/>
              </a:buClr>
              <a:buFont typeface="Arial"/>
              <a:buChar char="–"/>
            </a:pPr>
            <a:r>
              <a:rPr lang="en-US" sz="2000" b="0" strike="noStrike" spc="-1">
                <a:solidFill>
                  <a:srgbClr val="000000"/>
                </a:solidFill>
                <a:latin typeface="Arial"/>
              </a:rPr>
              <a:t>Multiprogramming</a:t>
            </a:r>
          </a:p>
          <a:p>
            <a:pPr marL="343080" indent="-342720" algn="just">
              <a:lnSpc>
                <a:spcPct val="90000"/>
              </a:lnSpc>
              <a:spcBef>
                <a:spcPts val="479"/>
              </a:spcBef>
              <a:buClr>
                <a:srgbClr val="000000"/>
              </a:buClr>
              <a:buFont typeface="Arial"/>
              <a:buChar char="•"/>
            </a:pPr>
            <a:r>
              <a:rPr lang="en-US" sz="2400" b="0" strike="noStrike" spc="-1">
                <a:solidFill>
                  <a:srgbClr val="000000"/>
                </a:solidFill>
                <a:latin typeface="Arial"/>
              </a:rPr>
              <a:t>Fourth generation: 1980 – present</a:t>
            </a:r>
          </a:p>
          <a:p>
            <a:pPr marL="743040" lvl="1" indent="-285480" algn="just">
              <a:lnSpc>
                <a:spcPct val="90000"/>
              </a:lnSpc>
              <a:spcBef>
                <a:spcPts val="400"/>
              </a:spcBef>
              <a:buClr>
                <a:srgbClr val="000000"/>
              </a:buClr>
              <a:buFont typeface="Arial"/>
              <a:buChar char="–"/>
            </a:pPr>
            <a:r>
              <a:rPr lang="en-US" sz="2000" b="0" strike="noStrike" spc="-1">
                <a:solidFill>
                  <a:srgbClr val="000000"/>
                </a:solidFill>
                <a:latin typeface="Arial"/>
              </a:rPr>
              <a:t>Large scale integration</a:t>
            </a:r>
          </a:p>
          <a:p>
            <a:pPr marL="743040" lvl="1" indent="-285480" algn="just">
              <a:lnSpc>
                <a:spcPct val="90000"/>
              </a:lnSpc>
              <a:spcBef>
                <a:spcPts val="400"/>
              </a:spcBef>
              <a:buClr>
                <a:srgbClr val="000000"/>
              </a:buClr>
              <a:buFont typeface="Arial"/>
              <a:buChar char="–"/>
            </a:pPr>
            <a:r>
              <a:rPr lang="en-US" sz="2000" b="0" strike="noStrike" spc="-1">
                <a:solidFill>
                  <a:srgbClr val="000000"/>
                </a:solidFill>
                <a:latin typeface="Arial"/>
              </a:rPr>
              <a:t>Personal computers</a:t>
            </a:r>
          </a:p>
          <a:p>
            <a:pPr marL="343080" indent="-342720" algn="just">
              <a:lnSpc>
                <a:spcPct val="90000"/>
              </a:lnSpc>
              <a:spcBef>
                <a:spcPts val="479"/>
              </a:spcBef>
              <a:buClr>
                <a:srgbClr val="000000"/>
              </a:buClr>
              <a:buFont typeface="Arial"/>
              <a:buChar char="•"/>
            </a:pPr>
            <a:r>
              <a:rPr lang="en-US" sz="2400" b="0" strike="noStrike" spc="-1">
                <a:solidFill>
                  <a:srgbClr val="000000"/>
                </a:solidFill>
                <a:latin typeface="Arial"/>
              </a:rPr>
              <a:t>Next generation: ???</a:t>
            </a:r>
          </a:p>
          <a:p>
            <a:pPr marL="743040" lvl="1" indent="-285480" algn="just">
              <a:lnSpc>
                <a:spcPct val="90000"/>
              </a:lnSpc>
              <a:spcBef>
                <a:spcPts val="400"/>
              </a:spcBef>
              <a:buClr>
                <a:srgbClr val="000000"/>
              </a:buClr>
              <a:buFont typeface="Arial"/>
              <a:buChar char="–"/>
            </a:pPr>
            <a:r>
              <a:rPr lang="en-US" sz="2000" b="0" strike="noStrike" spc="-1">
                <a:solidFill>
                  <a:srgbClr val="000000"/>
                </a:solidFill>
                <a:latin typeface="Arial"/>
              </a:rPr>
              <a:t>Systems connected by high-speed networks?</a:t>
            </a:r>
          </a:p>
          <a:p>
            <a:pPr marL="743040" lvl="1" indent="-285480" algn="just">
              <a:lnSpc>
                <a:spcPct val="90000"/>
              </a:lnSpc>
              <a:spcBef>
                <a:spcPts val="400"/>
              </a:spcBef>
              <a:buClr>
                <a:srgbClr val="000000"/>
              </a:buClr>
              <a:buFont typeface="Arial"/>
              <a:buChar char="–"/>
            </a:pPr>
            <a:r>
              <a:rPr lang="en-US" sz="2000" b="0" strike="noStrike" spc="-1">
                <a:solidFill>
                  <a:srgbClr val="000000"/>
                </a:solidFill>
                <a:latin typeface="Arial"/>
              </a:rPr>
              <a:t>Wide area resource management?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TextShape 1"/>
          <p:cNvSpPr txBox="1"/>
          <p:nvPr/>
        </p:nvSpPr>
        <p:spPr>
          <a:xfrm>
            <a:off x="457200" y="6356520"/>
            <a:ext cx="2133360" cy="364680"/>
          </a:xfrm>
          <a:prstGeom prst="rect">
            <a:avLst/>
          </a:prstGeom>
          <a:noFill/>
          <a:ln w="0">
            <a:noFill/>
          </a:ln>
        </p:spPr>
        <p:txBody>
          <a:bodyPr anchor="ctr">
            <a:noAutofit/>
          </a:bodyPr>
          <a:lstStyle/>
          <a:p>
            <a:pPr>
              <a:lnSpc>
                <a:spcPct val="100000"/>
              </a:lnSpc>
            </a:pPr>
            <a:r>
              <a:rPr lang="en-US" sz="1200" b="0" strike="noStrike" spc="-1">
                <a:solidFill>
                  <a:srgbClr val="8B8B8B"/>
                </a:solidFill>
                <a:latin typeface="Arial"/>
              </a:rPr>
              <a:t>CS 1550, cs.pitt.edu (originaly modified by Ethan L. Miller and Scott A. Brandt)</a:t>
            </a:r>
            <a:endParaRPr lang="en-US" sz="1200" b="0" strike="noStrike" spc="-1">
              <a:latin typeface="Times New Roman"/>
            </a:endParaRPr>
          </a:p>
        </p:txBody>
      </p:sp>
      <p:sp>
        <p:nvSpPr>
          <p:cNvPr id="338" name="TextShape 2"/>
          <p:cNvSpPr txBox="1"/>
          <p:nvPr/>
        </p:nvSpPr>
        <p:spPr>
          <a:xfrm>
            <a:off x="457200" y="116640"/>
            <a:ext cx="8229240" cy="1142640"/>
          </a:xfrm>
          <a:prstGeom prst="rect">
            <a:avLst/>
          </a:prstGeom>
          <a:noFill/>
          <a:ln w="0">
            <a:noFill/>
          </a:ln>
        </p:spPr>
        <p:txBody>
          <a:bodyPr anchor="ctr">
            <a:normAutofit/>
          </a:bodyPr>
          <a:lstStyle/>
          <a:p>
            <a:pPr algn="ctr">
              <a:lnSpc>
                <a:spcPct val="100000"/>
              </a:lnSpc>
            </a:pPr>
            <a:r>
              <a:rPr lang="en-US" sz="4000" b="0" strike="noStrike" spc="-1">
                <a:solidFill>
                  <a:srgbClr val="FF0000"/>
                </a:solidFill>
                <a:latin typeface="Arial"/>
              </a:rPr>
              <a:t>First generation: direct input</a:t>
            </a:r>
            <a:endParaRPr lang="en-US" sz="4000" b="0" strike="noStrike" spc="-1">
              <a:solidFill>
                <a:srgbClr val="000000"/>
              </a:solidFill>
              <a:latin typeface="Arial"/>
            </a:endParaRPr>
          </a:p>
        </p:txBody>
      </p:sp>
      <p:sp>
        <p:nvSpPr>
          <p:cNvPr id="339" name="TextShape 3"/>
          <p:cNvSpPr txBox="1"/>
          <p:nvPr/>
        </p:nvSpPr>
        <p:spPr>
          <a:xfrm>
            <a:off x="179640" y="1238760"/>
            <a:ext cx="8784720" cy="4638240"/>
          </a:xfrm>
          <a:prstGeom prst="rect">
            <a:avLst/>
          </a:prstGeom>
          <a:noFill/>
          <a:ln w="0">
            <a:noFill/>
          </a:ln>
        </p:spPr>
        <p:txBody>
          <a:bodyPr>
            <a:normAutofit lnSpcReduction="10000"/>
          </a:bodyPr>
          <a:lstStyle/>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Run one job at a time</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Enter it into the computer (might require rewiring!)</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Run it</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Record the results</a:t>
            </a:r>
          </a:p>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Problem: lots of wasted computer time!</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Computer was idle during first and last steps</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Computers were </a:t>
            </a:r>
            <a:r>
              <a:rPr lang="en-US" sz="2800" b="1" i="1" strike="noStrike" spc="-1">
                <a:solidFill>
                  <a:srgbClr val="000000"/>
                </a:solidFill>
                <a:latin typeface="Arial"/>
              </a:rPr>
              <a:t>very</a:t>
            </a:r>
            <a:r>
              <a:rPr lang="en-US" sz="2800" b="0" strike="noStrike" spc="-1">
                <a:solidFill>
                  <a:srgbClr val="000000"/>
                </a:solidFill>
                <a:latin typeface="Arial"/>
              </a:rPr>
              <a:t> expensive!</a:t>
            </a:r>
          </a:p>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Goal: make better use of an expensive commodity: computer time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TextShape 1"/>
          <p:cNvSpPr txBox="1"/>
          <p:nvPr/>
        </p:nvSpPr>
        <p:spPr>
          <a:xfrm>
            <a:off x="323640" y="179280"/>
            <a:ext cx="8395920" cy="877680"/>
          </a:xfrm>
          <a:prstGeom prst="rect">
            <a:avLst/>
          </a:prstGeom>
          <a:noFill/>
          <a:ln w="0">
            <a:noFill/>
          </a:ln>
        </p:spPr>
        <p:txBody>
          <a:bodyPr anchor="ctr">
            <a:normAutofit/>
          </a:bodyPr>
          <a:lstStyle/>
          <a:p>
            <a:pPr algn="ctr">
              <a:lnSpc>
                <a:spcPct val="100000"/>
              </a:lnSpc>
            </a:pPr>
            <a:r>
              <a:rPr lang="en-US" sz="4000" b="0" strike="noStrike" spc="-1">
                <a:solidFill>
                  <a:srgbClr val="FF0000"/>
                </a:solidFill>
                <a:latin typeface="Arial"/>
              </a:rPr>
              <a:t>What is an Operating System (2)?</a:t>
            </a:r>
            <a:endParaRPr lang="en-US" sz="4000" b="0" strike="noStrike" spc="-1">
              <a:solidFill>
                <a:srgbClr val="000000"/>
              </a:solidFill>
              <a:latin typeface="Arial"/>
            </a:endParaRPr>
          </a:p>
        </p:txBody>
      </p:sp>
      <p:sp>
        <p:nvSpPr>
          <p:cNvPr id="300" name="TextShape 2"/>
          <p:cNvSpPr txBox="1"/>
          <p:nvPr/>
        </p:nvSpPr>
        <p:spPr>
          <a:xfrm>
            <a:off x="444600" y="1340640"/>
            <a:ext cx="8240400" cy="5086080"/>
          </a:xfrm>
          <a:prstGeom prst="rect">
            <a:avLst/>
          </a:prstGeom>
          <a:noFill/>
          <a:ln w="0">
            <a:noFill/>
          </a:ln>
        </p:spPr>
        <p:txBody>
          <a:bodyPr>
            <a:normAutofit/>
          </a:bodyPr>
          <a:lstStyle/>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An Operating System is a program that acts as an intermediary/interface between a user of a computer and the computer hardware.</a:t>
            </a:r>
          </a:p>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OS goals:</a:t>
            </a: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Arial"/>
              </a:rPr>
              <a:t>Control/execute user/application programs.</a:t>
            </a: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Arial"/>
              </a:rPr>
              <a:t>Make the computer system convenient to use.</a:t>
            </a: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Arial"/>
              </a:rPr>
              <a:t>Ease the solving of user problems.</a:t>
            </a: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Arial"/>
              </a:rPr>
              <a:t>Use the computer hardware in an efficient manner.</a:t>
            </a:r>
          </a:p>
          <a:p>
            <a:pPr marL="343080" indent="-342720">
              <a:lnSpc>
                <a:spcPct val="100000"/>
              </a:lnSpc>
              <a:spcBef>
                <a:spcPts val="641"/>
              </a:spcBef>
              <a:tabLst>
                <a:tab pos="0" algn="l"/>
              </a:tabLst>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TextShape 1"/>
          <p:cNvSpPr txBox="1"/>
          <p:nvPr/>
        </p:nvSpPr>
        <p:spPr>
          <a:xfrm>
            <a:off x="3505320" y="6553080"/>
            <a:ext cx="4495320" cy="247320"/>
          </a:xfrm>
          <a:prstGeom prst="rect">
            <a:avLst/>
          </a:prstGeom>
          <a:noFill/>
          <a:ln w="0">
            <a:noFill/>
          </a:ln>
        </p:spPr>
        <p:txBody>
          <a:bodyPr anchor="ctr">
            <a:noAutofit/>
          </a:bodyPr>
          <a:lstStyle/>
          <a:p>
            <a:pPr algn="ctr">
              <a:lnSpc>
                <a:spcPct val="100000"/>
              </a:lnSpc>
            </a:pPr>
            <a:r>
              <a:rPr lang="en-US" sz="1200" b="0" strike="noStrike" spc="-1">
                <a:solidFill>
                  <a:srgbClr val="8B8B8B"/>
                </a:solidFill>
                <a:latin typeface="Arial"/>
              </a:rPr>
              <a:t>Chapter 1</a:t>
            </a:r>
            <a:endParaRPr lang="en-US" sz="1200" b="0" strike="noStrike" spc="-1">
              <a:latin typeface="Times New Roman"/>
            </a:endParaRPr>
          </a:p>
        </p:txBody>
      </p:sp>
      <p:sp>
        <p:nvSpPr>
          <p:cNvPr id="341" name="TextShape 2"/>
          <p:cNvSpPr txBox="1"/>
          <p:nvPr/>
        </p:nvSpPr>
        <p:spPr>
          <a:xfrm>
            <a:off x="179640" y="188640"/>
            <a:ext cx="8811720" cy="954000"/>
          </a:xfrm>
          <a:prstGeom prst="rect">
            <a:avLst/>
          </a:prstGeom>
          <a:noFill/>
          <a:ln w="0">
            <a:noFill/>
          </a:ln>
        </p:spPr>
        <p:txBody>
          <a:bodyPr anchor="ctr">
            <a:normAutofit/>
          </a:bodyPr>
          <a:lstStyle/>
          <a:p>
            <a:pPr algn="ctr">
              <a:lnSpc>
                <a:spcPct val="100000"/>
              </a:lnSpc>
            </a:pPr>
            <a:r>
              <a:rPr lang="en-US" sz="4000" b="0" strike="noStrike" spc="-1">
                <a:solidFill>
                  <a:srgbClr val="FF0000"/>
                </a:solidFill>
                <a:latin typeface="Arial"/>
              </a:rPr>
              <a:t>Second generation: batch systems</a:t>
            </a:r>
            <a:endParaRPr lang="en-US" sz="4000" b="0" strike="noStrike" spc="-1">
              <a:solidFill>
                <a:srgbClr val="000000"/>
              </a:solidFill>
              <a:latin typeface="Arial"/>
            </a:endParaRPr>
          </a:p>
        </p:txBody>
      </p:sp>
      <p:sp>
        <p:nvSpPr>
          <p:cNvPr id="342" name="TextShape 3"/>
          <p:cNvSpPr txBox="1"/>
          <p:nvPr/>
        </p:nvSpPr>
        <p:spPr>
          <a:xfrm>
            <a:off x="323640" y="3573000"/>
            <a:ext cx="8404560" cy="3024000"/>
          </a:xfrm>
          <a:prstGeom prst="rect">
            <a:avLst/>
          </a:prstGeom>
          <a:noFill/>
          <a:ln w="0">
            <a:noFill/>
          </a:ln>
        </p:spPr>
        <p:txBody>
          <a:bodyPr>
            <a:noAutofit/>
          </a:bodyPr>
          <a:lstStyle/>
          <a:p>
            <a:pPr marL="343080" indent="-342720" algn="just">
              <a:lnSpc>
                <a:spcPct val="100000"/>
              </a:lnSpc>
              <a:spcBef>
                <a:spcPts val="561"/>
              </a:spcBef>
              <a:buClr>
                <a:srgbClr val="000000"/>
              </a:buClr>
              <a:buFont typeface="Arial"/>
              <a:buChar char="•"/>
            </a:pPr>
            <a:r>
              <a:rPr lang="en-US" sz="2800" b="0" strike="noStrike" spc="-1">
                <a:solidFill>
                  <a:srgbClr val="000000"/>
                </a:solidFill>
                <a:latin typeface="Arial"/>
              </a:rPr>
              <a:t>Bring cards to 1401</a:t>
            </a:r>
          </a:p>
          <a:p>
            <a:pPr marL="343080" indent="-342720" algn="just">
              <a:lnSpc>
                <a:spcPct val="100000"/>
              </a:lnSpc>
              <a:spcBef>
                <a:spcPts val="561"/>
              </a:spcBef>
              <a:buClr>
                <a:srgbClr val="000000"/>
              </a:buClr>
              <a:buFont typeface="Arial"/>
              <a:buChar char="•"/>
            </a:pPr>
            <a:r>
              <a:rPr lang="en-US" sz="2800" b="0" strike="noStrike" spc="-1">
                <a:solidFill>
                  <a:srgbClr val="000000"/>
                </a:solidFill>
                <a:latin typeface="Arial"/>
              </a:rPr>
              <a:t>Read cards onto input tape</a:t>
            </a:r>
          </a:p>
          <a:p>
            <a:pPr marL="343080" indent="-342720" algn="just">
              <a:lnSpc>
                <a:spcPct val="100000"/>
              </a:lnSpc>
              <a:spcBef>
                <a:spcPts val="561"/>
              </a:spcBef>
              <a:buClr>
                <a:srgbClr val="000000"/>
              </a:buClr>
              <a:buFont typeface="Arial"/>
              <a:buChar char="•"/>
            </a:pPr>
            <a:r>
              <a:rPr lang="en-US" sz="2800" b="0" strike="noStrike" spc="-1">
                <a:solidFill>
                  <a:srgbClr val="000000"/>
                </a:solidFill>
                <a:latin typeface="Arial"/>
              </a:rPr>
              <a:t>Put input tape on 7094</a:t>
            </a:r>
          </a:p>
          <a:p>
            <a:pPr marL="343080" indent="-342720" algn="just">
              <a:lnSpc>
                <a:spcPct val="100000"/>
              </a:lnSpc>
              <a:spcBef>
                <a:spcPts val="561"/>
              </a:spcBef>
              <a:buClr>
                <a:srgbClr val="000000"/>
              </a:buClr>
              <a:buFont typeface="Arial"/>
              <a:buChar char="•"/>
            </a:pPr>
            <a:r>
              <a:rPr lang="en-US" sz="2800" b="0" strike="noStrike" spc="-1">
                <a:solidFill>
                  <a:srgbClr val="000000"/>
                </a:solidFill>
                <a:latin typeface="Arial"/>
              </a:rPr>
              <a:t>Perform the computation, writing results to output tape</a:t>
            </a:r>
          </a:p>
          <a:p>
            <a:pPr marL="343080" indent="-342720" algn="just">
              <a:lnSpc>
                <a:spcPct val="100000"/>
              </a:lnSpc>
              <a:spcBef>
                <a:spcPts val="561"/>
              </a:spcBef>
              <a:buClr>
                <a:srgbClr val="000000"/>
              </a:buClr>
              <a:buFont typeface="Arial"/>
              <a:buChar char="•"/>
            </a:pPr>
            <a:r>
              <a:rPr lang="en-US" sz="2800" b="0" strike="noStrike" spc="-1">
                <a:solidFill>
                  <a:srgbClr val="000000"/>
                </a:solidFill>
                <a:latin typeface="Arial"/>
              </a:rPr>
              <a:t>Put output tape on 1401, which prints output</a:t>
            </a:r>
          </a:p>
        </p:txBody>
      </p:sp>
      <p:pic>
        <p:nvPicPr>
          <p:cNvPr id="343" name="Picture 5"/>
          <p:cNvPicPr/>
          <p:nvPr/>
        </p:nvPicPr>
        <p:blipFill>
          <a:blip r:embed="rId2" cstate="print"/>
          <a:stretch/>
        </p:blipFill>
        <p:spPr>
          <a:xfrm>
            <a:off x="1155600" y="980640"/>
            <a:ext cx="7480080" cy="24001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TextShape 1"/>
          <p:cNvSpPr txBox="1"/>
          <p:nvPr/>
        </p:nvSpPr>
        <p:spPr>
          <a:xfrm>
            <a:off x="457200" y="6356520"/>
            <a:ext cx="2133360" cy="364680"/>
          </a:xfrm>
          <a:prstGeom prst="rect">
            <a:avLst/>
          </a:prstGeom>
          <a:noFill/>
          <a:ln w="0">
            <a:noFill/>
          </a:ln>
        </p:spPr>
        <p:txBody>
          <a:bodyPr anchor="ctr">
            <a:noAutofit/>
          </a:bodyPr>
          <a:lstStyle/>
          <a:p>
            <a:pPr>
              <a:lnSpc>
                <a:spcPct val="100000"/>
              </a:lnSpc>
            </a:pPr>
            <a:r>
              <a:rPr lang="en-US" sz="1200" b="0" strike="noStrike" spc="-1">
                <a:solidFill>
                  <a:srgbClr val="8B8B8B"/>
                </a:solidFill>
                <a:latin typeface="Arial"/>
              </a:rPr>
              <a:t>CS 1550, cs.pitt.edu (originaly modified by Ethan L. Miller and Scott A. Brandt)</a:t>
            </a:r>
            <a:endParaRPr lang="en-US" sz="1200" b="0" strike="noStrike" spc="-1">
              <a:latin typeface="Times New Roman"/>
            </a:endParaRPr>
          </a:p>
        </p:txBody>
      </p:sp>
      <p:sp>
        <p:nvSpPr>
          <p:cNvPr id="345" name="TextShape 2"/>
          <p:cNvSpPr txBox="1"/>
          <p:nvPr/>
        </p:nvSpPr>
        <p:spPr>
          <a:xfrm>
            <a:off x="395640" y="188640"/>
            <a:ext cx="8229240" cy="863640"/>
          </a:xfrm>
          <a:prstGeom prst="rect">
            <a:avLst/>
          </a:prstGeom>
          <a:noFill/>
          <a:ln w="0">
            <a:noFill/>
          </a:ln>
        </p:spPr>
        <p:txBody>
          <a:bodyPr anchor="ctr">
            <a:normAutofit/>
          </a:bodyPr>
          <a:lstStyle/>
          <a:p>
            <a:pPr algn="ctr">
              <a:lnSpc>
                <a:spcPct val="100000"/>
              </a:lnSpc>
            </a:pPr>
            <a:r>
              <a:rPr lang="en-US" sz="4000" b="0" strike="noStrike" spc="-1">
                <a:solidFill>
                  <a:srgbClr val="FF0000"/>
                </a:solidFill>
                <a:latin typeface="Arial"/>
              </a:rPr>
              <a:t>Spooling</a:t>
            </a:r>
            <a:endParaRPr lang="en-US" sz="4000" b="0" strike="noStrike" spc="-1">
              <a:solidFill>
                <a:srgbClr val="000000"/>
              </a:solidFill>
              <a:latin typeface="Arial"/>
            </a:endParaRPr>
          </a:p>
        </p:txBody>
      </p:sp>
      <p:sp>
        <p:nvSpPr>
          <p:cNvPr id="346" name="TextShape 3"/>
          <p:cNvSpPr txBox="1"/>
          <p:nvPr/>
        </p:nvSpPr>
        <p:spPr>
          <a:xfrm>
            <a:off x="251640" y="980640"/>
            <a:ext cx="8591040" cy="5400360"/>
          </a:xfrm>
          <a:prstGeom prst="rect">
            <a:avLst/>
          </a:prstGeom>
          <a:noFill/>
          <a:ln w="0">
            <a:noFill/>
          </a:ln>
        </p:spPr>
        <p:txBody>
          <a:bodyPr>
            <a:noAutofit/>
          </a:bodyPr>
          <a:lstStyle/>
          <a:p>
            <a:pPr marL="343080" indent="-342720" algn="just">
              <a:lnSpc>
                <a:spcPct val="100000"/>
              </a:lnSpc>
              <a:buClr>
                <a:srgbClr val="000000"/>
              </a:buClr>
              <a:buFont typeface="Arial"/>
              <a:buChar char="•"/>
            </a:pPr>
            <a:r>
              <a:rPr lang="en-US" sz="3200" b="0" strike="noStrike" spc="-1">
                <a:solidFill>
                  <a:srgbClr val="000000"/>
                </a:solidFill>
                <a:latin typeface="Arial"/>
              </a:rPr>
              <a:t>Original batch systems used tape drives</a:t>
            </a:r>
          </a:p>
          <a:p>
            <a:pPr marL="343080" indent="-342720" algn="just">
              <a:lnSpc>
                <a:spcPct val="100000"/>
              </a:lnSpc>
              <a:buClr>
                <a:srgbClr val="000000"/>
              </a:buClr>
              <a:buFont typeface="Arial"/>
              <a:buChar char="•"/>
            </a:pPr>
            <a:r>
              <a:rPr lang="en-US" sz="3200" b="0" strike="noStrike" spc="-1">
                <a:solidFill>
                  <a:srgbClr val="000000"/>
                </a:solidFill>
                <a:latin typeface="Arial"/>
              </a:rPr>
              <a:t>Later batch systems used disks for buffering</a:t>
            </a:r>
          </a:p>
          <a:p>
            <a:pPr marL="743040" lvl="1" indent="-285480" algn="just">
              <a:lnSpc>
                <a:spcPct val="100000"/>
              </a:lnSpc>
              <a:buClr>
                <a:srgbClr val="000000"/>
              </a:buClr>
              <a:buFont typeface="Arial"/>
              <a:buChar char="–"/>
            </a:pPr>
            <a:r>
              <a:rPr lang="en-US" sz="2400" b="0" strike="noStrike" spc="-1">
                <a:solidFill>
                  <a:srgbClr val="000000"/>
                </a:solidFill>
                <a:latin typeface="Arial"/>
              </a:rPr>
              <a:t>Operator read cards onto disk attached to the computer</a:t>
            </a:r>
          </a:p>
          <a:p>
            <a:pPr marL="743040" lvl="1" indent="-285480" algn="just">
              <a:lnSpc>
                <a:spcPct val="100000"/>
              </a:lnSpc>
              <a:buClr>
                <a:srgbClr val="000000"/>
              </a:buClr>
              <a:buFont typeface="Arial"/>
              <a:buChar char="–"/>
            </a:pPr>
            <a:r>
              <a:rPr lang="en-US" sz="2400" b="0" strike="noStrike" spc="-1">
                <a:solidFill>
                  <a:srgbClr val="000000"/>
                </a:solidFill>
                <a:latin typeface="Arial"/>
              </a:rPr>
              <a:t>Computer read jobs from disk</a:t>
            </a:r>
          </a:p>
          <a:p>
            <a:pPr marL="743040" lvl="1" indent="-285480" algn="just">
              <a:lnSpc>
                <a:spcPct val="100000"/>
              </a:lnSpc>
              <a:buClr>
                <a:srgbClr val="000000"/>
              </a:buClr>
              <a:buFont typeface="Arial"/>
              <a:buChar char="–"/>
            </a:pPr>
            <a:r>
              <a:rPr lang="en-US" sz="2400" b="0" strike="noStrike" spc="-1">
                <a:solidFill>
                  <a:srgbClr val="000000"/>
                </a:solidFill>
                <a:latin typeface="Arial"/>
              </a:rPr>
              <a:t>Computer wrote job results to disk</a:t>
            </a:r>
          </a:p>
          <a:p>
            <a:pPr marL="743040" lvl="1" indent="-285480" algn="just">
              <a:lnSpc>
                <a:spcPct val="100000"/>
              </a:lnSpc>
              <a:buClr>
                <a:srgbClr val="000000"/>
              </a:buClr>
              <a:buFont typeface="Arial"/>
              <a:buChar char="–"/>
            </a:pPr>
            <a:r>
              <a:rPr lang="en-US" sz="2400" b="0" strike="noStrike" spc="-1">
                <a:solidFill>
                  <a:srgbClr val="000000"/>
                </a:solidFill>
                <a:latin typeface="Arial"/>
              </a:rPr>
              <a:t>Operator directed that job results be printed from disk</a:t>
            </a:r>
          </a:p>
          <a:p>
            <a:pPr marL="343080" indent="-342720" algn="just">
              <a:lnSpc>
                <a:spcPct val="100000"/>
              </a:lnSpc>
              <a:buClr>
                <a:srgbClr val="000000"/>
              </a:buClr>
              <a:buFont typeface="Arial"/>
              <a:buChar char="•"/>
            </a:pPr>
            <a:r>
              <a:rPr lang="en-US" sz="3200" b="0" strike="noStrike" spc="-1">
                <a:solidFill>
                  <a:srgbClr val="000000"/>
                </a:solidFill>
                <a:latin typeface="Arial"/>
              </a:rPr>
              <a:t>Disks enabled </a:t>
            </a:r>
            <a:r>
              <a:rPr lang="en-US" sz="3200" b="0" u="sng" strike="noStrike" spc="-1">
                <a:solidFill>
                  <a:srgbClr val="000000"/>
                </a:solidFill>
                <a:uFillTx/>
                <a:latin typeface="Arial"/>
              </a:rPr>
              <a:t>s</a:t>
            </a:r>
            <a:r>
              <a:rPr lang="en-US" sz="3200" b="0" strike="noStrike" spc="-1">
                <a:solidFill>
                  <a:srgbClr val="000000"/>
                </a:solidFill>
                <a:latin typeface="Arial"/>
              </a:rPr>
              <a:t>imultaneous </a:t>
            </a:r>
            <a:r>
              <a:rPr lang="en-US" sz="3200" b="0" u="sng" strike="noStrike" spc="-1">
                <a:solidFill>
                  <a:srgbClr val="000000"/>
                </a:solidFill>
                <a:uFillTx/>
                <a:latin typeface="Arial"/>
              </a:rPr>
              <a:t>p</a:t>
            </a:r>
            <a:r>
              <a:rPr lang="en-US" sz="3200" b="0" strike="noStrike" spc="-1">
                <a:solidFill>
                  <a:srgbClr val="000000"/>
                </a:solidFill>
                <a:latin typeface="Arial"/>
              </a:rPr>
              <a:t>eripheral </a:t>
            </a:r>
            <a:r>
              <a:rPr lang="en-US" sz="3200" b="0" u="sng" strike="noStrike" spc="-1">
                <a:solidFill>
                  <a:srgbClr val="000000"/>
                </a:solidFill>
                <a:uFillTx/>
                <a:latin typeface="Arial"/>
              </a:rPr>
              <a:t>o</a:t>
            </a:r>
            <a:r>
              <a:rPr lang="en-US" sz="3200" b="0" strike="noStrike" spc="-1">
                <a:solidFill>
                  <a:srgbClr val="000000"/>
                </a:solidFill>
                <a:latin typeface="Arial"/>
              </a:rPr>
              <a:t>peration </a:t>
            </a:r>
            <a:r>
              <a:rPr lang="en-US" sz="3200" b="0" u="sng" strike="noStrike" spc="-1">
                <a:solidFill>
                  <a:srgbClr val="000000"/>
                </a:solidFill>
                <a:uFillTx/>
                <a:latin typeface="Arial"/>
              </a:rPr>
              <a:t>o</a:t>
            </a:r>
            <a:r>
              <a:rPr lang="en-US" sz="3200" b="0" strike="noStrike" spc="-1">
                <a:solidFill>
                  <a:srgbClr val="000000"/>
                </a:solidFill>
                <a:latin typeface="Arial"/>
              </a:rPr>
              <a:t>n-</a:t>
            </a:r>
            <a:r>
              <a:rPr lang="en-US" sz="3200" b="0" u="sng" strike="noStrike" spc="-1">
                <a:solidFill>
                  <a:srgbClr val="000000"/>
                </a:solidFill>
                <a:uFillTx/>
                <a:latin typeface="Arial"/>
              </a:rPr>
              <a:t>l</a:t>
            </a:r>
            <a:r>
              <a:rPr lang="en-US" sz="3200" b="0" strike="noStrike" spc="-1">
                <a:solidFill>
                  <a:srgbClr val="000000"/>
                </a:solidFill>
                <a:latin typeface="Arial"/>
              </a:rPr>
              <a:t>ine (spooling)</a:t>
            </a:r>
          </a:p>
          <a:p>
            <a:pPr marL="743040" lvl="1" indent="-285480" algn="just">
              <a:lnSpc>
                <a:spcPct val="100000"/>
              </a:lnSpc>
              <a:buClr>
                <a:srgbClr val="000000"/>
              </a:buClr>
              <a:buFont typeface="Arial"/>
              <a:buChar char="–"/>
            </a:pPr>
            <a:r>
              <a:rPr lang="en-US" sz="2400" b="0" strike="noStrike" spc="-1">
                <a:solidFill>
                  <a:srgbClr val="000000"/>
                </a:solidFill>
                <a:latin typeface="Arial"/>
              </a:rPr>
              <a:t>Computer overlapped I/O of one job with execution of another</a:t>
            </a:r>
          </a:p>
          <a:p>
            <a:pPr marL="743040" lvl="1" indent="-285480" algn="just">
              <a:lnSpc>
                <a:spcPct val="100000"/>
              </a:lnSpc>
              <a:buClr>
                <a:srgbClr val="000000"/>
              </a:buClr>
              <a:buFont typeface="Arial"/>
              <a:buChar char="–"/>
            </a:pPr>
            <a:r>
              <a:rPr lang="en-US" sz="2400" b="0" strike="noStrike" spc="-1">
                <a:solidFill>
                  <a:srgbClr val="000000"/>
                </a:solidFill>
                <a:latin typeface="Arial"/>
              </a:rPr>
              <a:t>Better utilization of the expensive CPU</a:t>
            </a:r>
          </a:p>
          <a:p>
            <a:pPr marL="743040" lvl="1" indent="-285480" algn="just">
              <a:lnSpc>
                <a:spcPct val="100000"/>
              </a:lnSpc>
              <a:buClr>
                <a:srgbClr val="000000"/>
              </a:buClr>
              <a:buFont typeface="Arial"/>
              <a:buChar char="–"/>
            </a:pPr>
            <a:r>
              <a:rPr lang="en-US" sz="2400" b="0" strike="noStrike" spc="-1">
                <a:solidFill>
                  <a:srgbClr val="000000"/>
                </a:solidFill>
                <a:latin typeface="Arial"/>
              </a:rPr>
              <a:t>Still only one job active at any given time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2514600" y="4267080"/>
            <a:ext cx="2057040" cy="1523520"/>
          </a:xfrm>
          <a:prstGeom prst="rect">
            <a:avLst/>
          </a:prstGeom>
          <a:solidFill>
            <a:srgbClr val="339966"/>
          </a:solidFill>
          <a:ln w="9525">
            <a:noFill/>
          </a:ln>
          <a:scene3d>
            <a:camera prst="legacyObliqueTopRight"/>
            <a:lightRig rig="legacyFlat3" dir="b"/>
          </a:scene3d>
          <a:sp3d extrusionH="201600" prstMaterial="legacyMatte">
            <a:bevelT w="13500" h="13500" prst="angle"/>
            <a:bevelB w="13500" h="13500" prst="angle"/>
            <a:extrusionClr>
              <a:srgbClr val="339966"/>
            </a:extrusionClr>
          </a:sp3d>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400" b="0" strike="noStrike" spc="-1">
                <a:solidFill>
                  <a:srgbClr val="000000"/>
                </a:solidFill>
                <a:latin typeface="Arial"/>
              </a:rPr>
              <a:t>Operating</a:t>
            </a:r>
            <a:r>
              <a:t/>
            </a:r>
            <a:br/>
            <a:r>
              <a:rPr lang="en-US" sz="2400" b="0" strike="noStrike" spc="-1">
                <a:solidFill>
                  <a:srgbClr val="000000"/>
                </a:solidFill>
                <a:latin typeface="Arial"/>
              </a:rPr>
              <a:t>system</a:t>
            </a:r>
            <a:endParaRPr lang="en-US" sz="2400" b="0" strike="noStrike" spc="-1">
              <a:latin typeface="Arial"/>
            </a:endParaRPr>
          </a:p>
        </p:txBody>
      </p:sp>
      <p:sp>
        <p:nvSpPr>
          <p:cNvPr id="348" name="TextShape 2"/>
          <p:cNvSpPr txBox="1"/>
          <p:nvPr/>
        </p:nvSpPr>
        <p:spPr>
          <a:xfrm>
            <a:off x="419040" y="162000"/>
            <a:ext cx="8562600" cy="1228320"/>
          </a:xfrm>
          <a:prstGeom prst="rect">
            <a:avLst/>
          </a:prstGeom>
          <a:noFill/>
          <a:ln w="0">
            <a:noFill/>
          </a:ln>
        </p:spPr>
        <p:txBody>
          <a:bodyPr anchor="ctr">
            <a:noAutofit/>
          </a:bodyPr>
          <a:lstStyle/>
          <a:p>
            <a:pPr algn="ctr">
              <a:lnSpc>
                <a:spcPct val="100000"/>
              </a:lnSpc>
            </a:pPr>
            <a:r>
              <a:rPr lang="en-US" sz="4000" b="0" strike="noStrike" spc="-1">
                <a:solidFill>
                  <a:srgbClr val="000000"/>
                </a:solidFill>
                <a:latin typeface="Arial"/>
              </a:rPr>
              <a:t>Third generation: multiprogramming</a:t>
            </a:r>
          </a:p>
        </p:txBody>
      </p:sp>
      <p:sp>
        <p:nvSpPr>
          <p:cNvPr id="349" name="TextShape 3"/>
          <p:cNvSpPr txBox="1"/>
          <p:nvPr/>
        </p:nvSpPr>
        <p:spPr>
          <a:xfrm>
            <a:off x="4896000" y="1447920"/>
            <a:ext cx="4059000" cy="4952520"/>
          </a:xfrm>
          <a:prstGeom prst="rect">
            <a:avLst/>
          </a:prstGeom>
          <a:noFill/>
          <a:ln w="0">
            <a:noFill/>
          </a:ln>
        </p:spPr>
        <p:txBody>
          <a:bodyPr>
            <a:noAutofit/>
          </a:bodyPr>
          <a:lstStyle/>
          <a:p>
            <a:pPr marL="343080" indent="-342720" algn="just">
              <a:lnSpc>
                <a:spcPct val="100000"/>
              </a:lnSpc>
              <a:buClr>
                <a:srgbClr val="000000"/>
              </a:buClr>
              <a:buFont typeface="Arial"/>
              <a:buChar char="•"/>
            </a:pPr>
            <a:r>
              <a:rPr lang="en-US" sz="2400" b="0" strike="noStrike" spc="-1">
                <a:solidFill>
                  <a:srgbClr val="000000"/>
                </a:solidFill>
                <a:latin typeface="Arial"/>
              </a:rPr>
              <a:t>Multiple jobs in memory</a:t>
            </a:r>
          </a:p>
          <a:p>
            <a:pPr marL="743040" lvl="1" indent="-285480" algn="just">
              <a:lnSpc>
                <a:spcPct val="100000"/>
              </a:lnSpc>
              <a:buClr>
                <a:srgbClr val="000000"/>
              </a:buClr>
              <a:buFont typeface="Arial"/>
              <a:buChar char="–"/>
            </a:pPr>
            <a:r>
              <a:rPr lang="en-US" sz="2000" b="0" strike="noStrike" spc="-1">
                <a:solidFill>
                  <a:srgbClr val="000000"/>
                </a:solidFill>
                <a:latin typeface="Arial"/>
              </a:rPr>
              <a:t>Protected from one another</a:t>
            </a:r>
          </a:p>
          <a:p>
            <a:pPr marL="343080" indent="-342720" algn="just">
              <a:lnSpc>
                <a:spcPct val="100000"/>
              </a:lnSpc>
              <a:buClr>
                <a:srgbClr val="000000"/>
              </a:buClr>
              <a:buFont typeface="Arial"/>
              <a:buChar char="•"/>
            </a:pPr>
            <a:r>
              <a:rPr lang="en-US" sz="2400" b="0" strike="noStrike" spc="-1">
                <a:solidFill>
                  <a:srgbClr val="000000"/>
                </a:solidFill>
                <a:latin typeface="Arial"/>
              </a:rPr>
              <a:t>Operating system protected from each job as well</a:t>
            </a:r>
          </a:p>
          <a:p>
            <a:pPr marL="343080" indent="-342720" algn="just">
              <a:lnSpc>
                <a:spcPct val="100000"/>
              </a:lnSpc>
              <a:buClr>
                <a:srgbClr val="000000"/>
              </a:buClr>
              <a:buFont typeface="Arial"/>
              <a:buChar char="•"/>
            </a:pPr>
            <a:r>
              <a:rPr lang="en-US" sz="2400" b="0" strike="noStrike" spc="-1">
                <a:solidFill>
                  <a:srgbClr val="000000"/>
                </a:solidFill>
                <a:latin typeface="Arial"/>
              </a:rPr>
              <a:t>Resources (time, hardware) split between jobs</a:t>
            </a:r>
          </a:p>
          <a:p>
            <a:pPr marL="343080" indent="-342720" algn="just">
              <a:lnSpc>
                <a:spcPct val="100000"/>
              </a:lnSpc>
              <a:buClr>
                <a:srgbClr val="000000"/>
              </a:buClr>
              <a:buFont typeface="Arial"/>
              <a:buChar char="•"/>
            </a:pPr>
            <a:r>
              <a:rPr lang="en-US" sz="2400" b="0" strike="noStrike" spc="-1">
                <a:solidFill>
                  <a:srgbClr val="000000"/>
                </a:solidFill>
                <a:latin typeface="Arial"/>
              </a:rPr>
              <a:t>Still not interactive</a:t>
            </a:r>
          </a:p>
          <a:p>
            <a:pPr marL="743040" lvl="1" indent="-285480" algn="just">
              <a:lnSpc>
                <a:spcPct val="100000"/>
              </a:lnSpc>
              <a:buClr>
                <a:srgbClr val="000000"/>
              </a:buClr>
              <a:buFont typeface="Arial"/>
              <a:buChar char="–"/>
            </a:pPr>
            <a:r>
              <a:rPr lang="en-US" sz="2000" b="0" strike="noStrike" spc="-1">
                <a:solidFill>
                  <a:srgbClr val="000000"/>
                </a:solidFill>
                <a:latin typeface="Arial"/>
              </a:rPr>
              <a:t>User submits job</a:t>
            </a:r>
          </a:p>
          <a:p>
            <a:pPr marL="743040" lvl="1" indent="-285480" algn="just">
              <a:lnSpc>
                <a:spcPct val="100000"/>
              </a:lnSpc>
              <a:buClr>
                <a:srgbClr val="000000"/>
              </a:buClr>
              <a:buFont typeface="Arial"/>
              <a:buChar char="–"/>
            </a:pPr>
            <a:r>
              <a:rPr lang="en-US" sz="2000" b="0" strike="noStrike" spc="-1">
                <a:solidFill>
                  <a:srgbClr val="000000"/>
                </a:solidFill>
                <a:latin typeface="Arial"/>
              </a:rPr>
              <a:t>Computer runs it</a:t>
            </a:r>
          </a:p>
          <a:p>
            <a:pPr marL="743040" lvl="1" indent="-285480" algn="just">
              <a:lnSpc>
                <a:spcPct val="100000"/>
              </a:lnSpc>
              <a:buClr>
                <a:srgbClr val="000000"/>
              </a:buClr>
              <a:buFont typeface="Arial"/>
              <a:buChar char="–"/>
            </a:pPr>
            <a:r>
              <a:rPr lang="en-US" sz="2000" b="0" strike="noStrike" spc="-1">
                <a:solidFill>
                  <a:srgbClr val="000000"/>
                </a:solidFill>
                <a:latin typeface="Arial"/>
              </a:rPr>
              <a:t>User gets results minutes (hours, days) later</a:t>
            </a:r>
          </a:p>
        </p:txBody>
      </p:sp>
      <p:sp>
        <p:nvSpPr>
          <p:cNvPr id="350" name="CustomShape 4"/>
          <p:cNvSpPr/>
          <p:nvPr/>
        </p:nvSpPr>
        <p:spPr>
          <a:xfrm>
            <a:off x="2514600" y="3581280"/>
            <a:ext cx="2057040" cy="685440"/>
          </a:xfrm>
          <a:prstGeom prst="rect">
            <a:avLst/>
          </a:prstGeom>
          <a:solidFill>
            <a:srgbClr val="99CCFF"/>
          </a:solidFill>
          <a:ln w="9525">
            <a:noFill/>
          </a:ln>
          <a:scene3d>
            <a:camera prst="legacyObliqueTopRight"/>
            <a:lightRig rig="legacyFlat3" dir="b"/>
          </a:scene3d>
          <a:sp3d extrusionH="201600" prstMaterial="legacyMatte">
            <a:bevelT w="13500" h="13500" prst="angle"/>
            <a:bevelB w="13500" h="13500" prst="angle"/>
            <a:extrusionClr>
              <a:srgbClr val="99CCFF"/>
            </a:extrusionClr>
          </a:sp3d>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400" b="0" strike="noStrike" spc="-1">
                <a:solidFill>
                  <a:srgbClr val="000000"/>
                </a:solidFill>
                <a:latin typeface="Arial"/>
              </a:rPr>
              <a:t>Job 1</a:t>
            </a:r>
            <a:endParaRPr lang="en-US" sz="2400" b="0" strike="noStrike" spc="-1">
              <a:latin typeface="Arial"/>
            </a:endParaRPr>
          </a:p>
        </p:txBody>
      </p:sp>
      <p:sp>
        <p:nvSpPr>
          <p:cNvPr id="351" name="CustomShape 5"/>
          <p:cNvSpPr/>
          <p:nvPr/>
        </p:nvSpPr>
        <p:spPr>
          <a:xfrm>
            <a:off x="2514600" y="2895480"/>
            <a:ext cx="2057040" cy="685440"/>
          </a:xfrm>
          <a:prstGeom prst="rect">
            <a:avLst/>
          </a:prstGeom>
          <a:solidFill>
            <a:srgbClr val="FFFF00"/>
          </a:solidFill>
          <a:ln w="9525">
            <a:noFill/>
          </a:ln>
          <a:scene3d>
            <a:camera prst="legacyObliqueTopRight"/>
            <a:lightRig rig="legacyFlat3" dir="b"/>
          </a:scene3d>
          <a:sp3d extrusionH="201600" prstMaterial="legacyMatte">
            <a:bevelT w="13500" h="13500" prst="angle"/>
            <a:bevelB w="13500" h="13500" prst="angle"/>
            <a:extrusionClr>
              <a:srgbClr val="FFFF00"/>
            </a:extrusionClr>
          </a:sp3d>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400" b="0" strike="noStrike" spc="-1">
                <a:solidFill>
                  <a:srgbClr val="000000"/>
                </a:solidFill>
                <a:latin typeface="Arial"/>
              </a:rPr>
              <a:t>Job 2</a:t>
            </a:r>
            <a:endParaRPr lang="en-US" sz="2400" b="0" strike="noStrike" spc="-1">
              <a:latin typeface="Arial"/>
            </a:endParaRPr>
          </a:p>
        </p:txBody>
      </p:sp>
      <p:sp>
        <p:nvSpPr>
          <p:cNvPr id="352" name="CustomShape 6"/>
          <p:cNvSpPr/>
          <p:nvPr/>
        </p:nvSpPr>
        <p:spPr>
          <a:xfrm>
            <a:off x="2514600" y="1981080"/>
            <a:ext cx="2057040" cy="914040"/>
          </a:xfrm>
          <a:prstGeom prst="rect">
            <a:avLst/>
          </a:prstGeom>
          <a:solidFill>
            <a:srgbClr val="CC99FF"/>
          </a:solidFill>
          <a:ln w="9525">
            <a:noFill/>
          </a:ln>
          <a:scene3d>
            <a:camera prst="legacyObliqueTopRight"/>
            <a:lightRig rig="legacyFlat3" dir="b"/>
          </a:scene3d>
          <a:sp3d extrusionH="201600" prstMaterial="legacyMatte">
            <a:bevelT w="13500" h="13500" prst="angle"/>
            <a:bevelB w="13500" h="13500" prst="angle"/>
            <a:extrusionClr>
              <a:srgbClr val="CC99FF"/>
            </a:extrusionClr>
          </a:sp3d>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400" b="0" strike="noStrike" spc="-1">
                <a:solidFill>
                  <a:srgbClr val="000000"/>
                </a:solidFill>
                <a:latin typeface="Arial"/>
              </a:rPr>
              <a:t>Job 3</a:t>
            </a:r>
            <a:endParaRPr lang="en-US" sz="2400" b="0" strike="noStrike" spc="-1">
              <a:latin typeface="Arial"/>
            </a:endParaRPr>
          </a:p>
        </p:txBody>
      </p:sp>
      <p:sp>
        <p:nvSpPr>
          <p:cNvPr id="353" name="CustomShape 7"/>
          <p:cNvSpPr/>
          <p:nvPr/>
        </p:nvSpPr>
        <p:spPr>
          <a:xfrm>
            <a:off x="492480" y="3429000"/>
            <a:ext cx="1415520" cy="821880"/>
          </a:xfrm>
          <a:prstGeom prst="rect">
            <a:avLst/>
          </a:prstGeom>
          <a:noFill/>
          <a:ln w="9525">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400" b="0" strike="noStrike" spc="-1">
                <a:solidFill>
                  <a:srgbClr val="000000"/>
                </a:solidFill>
                <a:latin typeface="Arial"/>
              </a:rPr>
              <a:t>Memory</a:t>
            </a:r>
            <a:r>
              <a:t/>
            </a:r>
            <a:br/>
            <a:r>
              <a:rPr lang="en-US" sz="2400" b="0" strike="noStrike" spc="-1">
                <a:solidFill>
                  <a:srgbClr val="000000"/>
                </a:solidFill>
                <a:latin typeface="Arial"/>
              </a:rPr>
              <a:t>partitions</a:t>
            </a:r>
            <a:endParaRPr lang="en-US" sz="2400" b="0" strike="noStrike" spc="-1">
              <a:latin typeface="Arial"/>
            </a:endParaRPr>
          </a:p>
        </p:txBody>
      </p:sp>
      <p:sp>
        <p:nvSpPr>
          <p:cNvPr id="354" name="CustomShape 8"/>
          <p:cNvSpPr/>
          <p:nvPr/>
        </p:nvSpPr>
        <p:spPr>
          <a:xfrm flipV="1">
            <a:off x="1866960" y="2437200"/>
            <a:ext cx="647280" cy="1401480"/>
          </a:xfrm>
          <a:custGeom>
            <a:avLst/>
            <a:gdLst/>
            <a:ahLst/>
            <a:cxnLst/>
            <a:rect l="l" t="t" r="r" b="b"/>
            <a:pathLst>
              <a:path w="21600" h="21600">
                <a:moveTo>
                  <a:pt x="0" y="0"/>
                </a:moveTo>
                <a:lnTo>
                  <a:pt x="21600" y="21600"/>
                </a:lnTo>
              </a:path>
            </a:pathLst>
          </a:custGeom>
          <a:noFill/>
          <a:ln w="19050">
            <a:solidFill>
              <a:srgbClr val="ED181E"/>
            </a:solidFill>
            <a:round/>
            <a:tailEnd type="triangle" w="med" len="med"/>
          </a:ln>
        </p:spPr>
        <p:style>
          <a:lnRef idx="0">
            <a:scrgbClr r="0" g="0" b="0"/>
          </a:lnRef>
          <a:fillRef idx="0">
            <a:scrgbClr r="0" g="0" b="0"/>
          </a:fillRef>
          <a:effectRef idx="0">
            <a:scrgbClr r="0" g="0" b="0"/>
          </a:effectRef>
          <a:fontRef idx="minor"/>
        </p:style>
      </p:sp>
      <p:sp>
        <p:nvSpPr>
          <p:cNvPr id="355" name="CustomShape 9"/>
          <p:cNvSpPr/>
          <p:nvPr/>
        </p:nvSpPr>
        <p:spPr>
          <a:xfrm flipV="1">
            <a:off x="1866960" y="3238560"/>
            <a:ext cx="647280" cy="601200"/>
          </a:xfrm>
          <a:custGeom>
            <a:avLst/>
            <a:gdLst/>
            <a:ahLst/>
            <a:cxnLst/>
            <a:rect l="l" t="t" r="r" b="b"/>
            <a:pathLst>
              <a:path w="21600" h="21600">
                <a:moveTo>
                  <a:pt x="0" y="0"/>
                </a:moveTo>
                <a:lnTo>
                  <a:pt x="21600" y="21600"/>
                </a:lnTo>
              </a:path>
            </a:pathLst>
          </a:custGeom>
          <a:noFill/>
          <a:ln w="19050">
            <a:solidFill>
              <a:srgbClr val="ED181E"/>
            </a:solidFill>
            <a:round/>
            <a:tailEnd type="triangle" w="med" len="med"/>
          </a:ln>
        </p:spPr>
        <p:style>
          <a:lnRef idx="0">
            <a:scrgbClr r="0" g="0" b="0"/>
          </a:lnRef>
          <a:fillRef idx="0">
            <a:scrgbClr r="0" g="0" b="0"/>
          </a:fillRef>
          <a:effectRef idx="0">
            <a:scrgbClr r="0" g="0" b="0"/>
          </a:effectRef>
          <a:fontRef idx="minor"/>
        </p:style>
      </p:sp>
      <p:sp>
        <p:nvSpPr>
          <p:cNvPr id="356" name="CustomShape 10"/>
          <p:cNvSpPr/>
          <p:nvPr/>
        </p:nvSpPr>
        <p:spPr>
          <a:xfrm>
            <a:off x="1866960" y="3840120"/>
            <a:ext cx="647280" cy="83880"/>
          </a:xfrm>
          <a:custGeom>
            <a:avLst/>
            <a:gdLst/>
            <a:ahLst/>
            <a:cxnLst/>
            <a:rect l="l" t="t" r="r" b="b"/>
            <a:pathLst>
              <a:path w="21600" h="21600">
                <a:moveTo>
                  <a:pt x="0" y="0"/>
                </a:moveTo>
                <a:lnTo>
                  <a:pt x="21600" y="21600"/>
                </a:lnTo>
              </a:path>
            </a:pathLst>
          </a:custGeom>
          <a:noFill/>
          <a:ln w="19050">
            <a:solidFill>
              <a:srgbClr val="ED181E"/>
            </a:solidFill>
            <a:round/>
            <a:tailEnd type="triangle" w="med" len="med"/>
          </a:ln>
        </p:spPr>
        <p:style>
          <a:lnRef idx="0">
            <a:scrgbClr r="0" g="0" b="0"/>
          </a:lnRef>
          <a:fillRef idx="0">
            <a:scrgbClr r="0" g="0" b="0"/>
          </a:fillRef>
          <a:effectRef idx="0">
            <a:scrgbClr r="0" g="0" b="0"/>
          </a:effectRef>
          <a:fontRef idx="minor"/>
        </p:style>
      </p:sp>
      <p:sp>
        <p:nvSpPr>
          <p:cNvPr id="357" name="CustomShape 11"/>
          <p:cNvSpPr/>
          <p:nvPr/>
        </p:nvSpPr>
        <p:spPr>
          <a:xfrm>
            <a:off x="1866960" y="3840120"/>
            <a:ext cx="647280" cy="1188720"/>
          </a:xfrm>
          <a:custGeom>
            <a:avLst/>
            <a:gdLst/>
            <a:ahLst/>
            <a:cxnLst/>
            <a:rect l="l" t="t" r="r" b="b"/>
            <a:pathLst>
              <a:path w="21600" h="21600">
                <a:moveTo>
                  <a:pt x="0" y="0"/>
                </a:moveTo>
                <a:lnTo>
                  <a:pt x="21600" y="21600"/>
                </a:lnTo>
              </a:path>
            </a:pathLst>
          </a:custGeom>
          <a:noFill/>
          <a:ln w="19050">
            <a:solidFill>
              <a:srgbClr val="ED181E"/>
            </a:solidFill>
            <a:round/>
            <a:tailEnd type="triangle" w="med" len="med"/>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TextShape 1"/>
          <p:cNvSpPr txBox="1"/>
          <p:nvPr/>
        </p:nvSpPr>
        <p:spPr>
          <a:xfrm>
            <a:off x="247680" y="181080"/>
            <a:ext cx="8572320" cy="1142640"/>
          </a:xfrm>
          <a:prstGeom prst="rect">
            <a:avLst/>
          </a:prstGeom>
          <a:noFill/>
          <a:ln w="0">
            <a:noFill/>
          </a:ln>
        </p:spPr>
        <p:txBody>
          <a:bodyPr anchor="ctr">
            <a:normAutofit/>
          </a:bodyPr>
          <a:lstStyle/>
          <a:p>
            <a:pPr algn="ctr">
              <a:lnSpc>
                <a:spcPct val="100000"/>
              </a:lnSpc>
            </a:pPr>
            <a:r>
              <a:rPr lang="en-US" sz="4000" b="0" strike="noStrike" spc="-1">
                <a:solidFill>
                  <a:srgbClr val="FF0000"/>
                </a:solidFill>
                <a:latin typeface="Arial"/>
              </a:rPr>
              <a:t>Timesharing</a:t>
            </a:r>
            <a:endParaRPr lang="en-US" sz="4000" b="0" strike="noStrike" spc="-1">
              <a:solidFill>
                <a:srgbClr val="000000"/>
              </a:solidFill>
              <a:latin typeface="Arial"/>
            </a:endParaRPr>
          </a:p>
        </p:txBody>
      </p:sp>
      <p:sp>
        <p:nvSpPr>
          <p:cNvPr id="359" name="TextShape 2"/>
          <p:cNvSpPr txBox="1"/>
          <p:nvPr/>
        </p:nvSpPr>
        <p:spPr>
          <a:xfrm>
            <a:off x="352440" y="1362240"/>
            <a:ext cx="8581680" cy="4946760"/>
          </a:xfrm>
          <a:prstGeom prst="rect">
            <a:avLst/>
          </a:prstGeom>
          <a:noFill/>
          <a:ln w="0">
            <a:noFill/>
          </a:ln>
        </p:spPr>
        <p:txBody>
          <a:bodyPr>
            <a:normAutofit/>
          </a:bodyPr>
          <a:lstStyle/>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Multiprogramming allowed several jobs to be active at one time</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Initially used for batch systems</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Cheaper hardware terminals -&gt; interactive use</a:t>
            </a:r>
          </a:p>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Computer use got much cheaper and easier</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No more “priesthood”</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Quick turnaround meant quick fixes for problems</a:t>
            </a:r>
          </a:p>
          <a:p>
            <a:pPr algn="just">
              <a:lnSpc>
                <a:spcPct val="100000"/>
              </a:lnSpc>
              <a:spcBef>
                <a:spcPts val="641"/>
              </a:spcBef>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TextShape 1"/>
          <p:cNvSpPr txBox="1"/>
          <p:nvPr/>
        </p:nvSpPr>
        <p:spPr>
          <a:xfrm>
            <a:off x="457200" y="116640"/>
            <a:ext cx="8229240" cy="1079640"/>
          </a:xfrm>
          <a:prstGeom prst="rect">
            <a:avLst/>
          </a:prstGeom>
          <a:noFill/>
          <a:ln w="0">
            <a:noFill/>
          </a:ln>
        </p:spPr>
        <p:txBody>
          <a:bodyPr anchor="ctr">
            <a:normAutofit/>
          </a:bodyPr>
          <a:lstStyle/>
          <a:p>
            <a:pPr algn="ctr">
              <a:lnSpc>
                <a:spcPct val="100000"/>
              </a:lnSpc>
            </a:pPr>
            <a:r>
              <a:rPr lang="en-US" sz="4000" b="0" strike="noStrike" spc="-1">
                <a:solidFill>
                  <a:srgbClr val="FF0000"/>
                </a:solidFill>
                <a:latin typeface="Arial"/>
              </a:rPr>
              <a:t>Views of an Operating System</a:t>
            </a:r>
            <a:endParaRPr lang="en-US" sz="4000" b="0" strike="noStrike" spc="-1">
              <a:solidFill>
                <a:srgbClr val="000000"/>
              </a:solidFill>
              <a:latin typeface="Arial"/>
            </a:endParaRPr>
          </a:p>
        </p:txBody>
      </p:sp>
      <p:sp>
        <p:nvSpPr>
          <p:cNvPr id="361" name="TextShape 2"/>
          <p:cNvSpPr txBox="1"/>
          <p:nvPr/>
        </p:nvSpPr>
        <p:spPr>
          <a:xfrm>
            <a:off x="251640" y="1196640"/>
            <a:ext cx="8434800" cy="5184360"/>
          </a:xfrm>
          <a:prstGeom prst="rect">
            <a:avLst/>
          </a:prstGeom>
          <a:noFill/>
          <a:ln w="0">
            <a:noFill/>
          </a:ln>
        </p:spPr>
        <p:txBody>
          <a:bodyPr>
            <a:normAutofit/>
          </a:bodyPr>
          <a:lstStyle/>
          <a:p>
            <a:pPr marL="361800" indent="-361440" algn="just">
              <a:lnSpc>
                <a:spcPct val="100000"/>
              </a:lnSpc>
              <a:spcBef>
                <a:spcPts val="641"/>
              </a:spcBef>
              <a:buClr>
                <a:srgbClr val="000000"/>
              </a:buClr>
              <a:buFont typeface="Arial"/>
              <a:buChar char="•"/>
            </a:pPr>
            <a:r>
              <a:rPr lang="en-US" sz="3200" b="0" strike="noStrike" spc="-1">
                <a:solidFill>
                  <a:srgbClr val="000000"/>
                </a:solidFill>
                <a:latin typeface="Arial"/>
              </a:rPr>
              <a:t>There are three classical views (in literature):</a:t>
            </a:r>
          </a:p>
          <a:p>
            <a:pPr marL="1074600" lvl="1" indent="-361440" algn="just">
              <a:lnSpc>
                <a:spcPct val="100000"/>
              </a:lnSpc>
              <a:spcBef>
                <a:spcPts val="561"/>
              </a:spcBef>
              <a:buClr>
                <a:srgbClr val="000000"/>
              </a:buClr>
              <a:buFont typeface="Arial"/>
              <a:buAutoNum type="arabicPeriod"/>
            </a:pPr>
            <a:r>
              <a:rPr lang="en-US" sz="2800" b="0" strike="noStrike" spc="-1">
                <a:solidFill>
                  <a:srgbClr val="000000"/>
                </a:solidFill>
                <a:latin typeface="Arial"/>
              </a:rPr>
              <a:t>Resource Manager – manages and allocates resources.</a:t>
            </a:r>
          </a:p>
          <a:p>
            <a:pPr marL="1074600" lvl="1" indent="-361440" algn="just">
              <a:lnSpc>
                <a:spcPct val="100000"/>
              </a:lnSpc>
              <a:spcBef>
                <a:spcPts val="561"/>
              </a:spcBef>
              <a:buClr>
                <a:srgbClr val="000000"/>
              </a:buClr>
              <a:buFont typeface="Arial"/>
              <a:buAutoNum type="arabicPeriod"/>
            </a:pPr>
            <a:r>
              <a:rPr lang="en-US" sz="2800" b="0" strike="noStrike" spc="-1">
                <a:solidFill>
                  <a:srgbClr val="000000"/>
                </a:solidFill>
                <a:latin typeface="Arial"/>
              </a:rPr>
              <a:t>Control program – controls the execution of user programs and operations of I/O devices.</a:t>
            </a:r>
          </a:p>
          <a:p>
            <a:pPr marL="1074600" lvl="1" indent="-361440" algn="just">
              <a:lnSpc>
                <a:spcPct val="100000"/>
              </a:lnSpc>
              <a:spcBef>
                <a:spcPts val="561"/>
              </a:spcBef>
              <a:buClr>
                <a:srgbClr val="000000"/>
              </a:buClr>
              <a:buFont typeface="Arial"/>
              <a:buAutoNum type="arabicPeriod"/>
            </a:pPr>
            <a:r>
              <a:rPr lang="en-US" sz="2800" b="0" strike="noStrike" spc="-1">
                <a:solidFill>
                  <a:srgbClr val="000000"/>
                </a:solidFill>
                <a:latin typeface="Arial"/>
              </a:rPr>
              <a:t>Command Executer – Provides an environment for running user commands.</a:t>
            </a:r>
          </a:p>
          <a:p>
            <a:pPr marL="361800" indent="-361440" algn="just">
              <a:lnSpc>
                <a:spcPct val="100000"/>
              </a:lnSpc>
              <a:spcBef>
                <a:spcPts val="641"/>
              </a:spcBef>
              <a:buClr>
                <a:srgbClr val="000000"/>
              </a:buClr>
              <a:buFont typeface="Arial"/>
              <a:buChar char="•"/>
            </a:pPr>
            <a:r>
              <a:rPr lang="en-US" sz="3200" b="0" strike="noStrike" spc="-1">
                <a:solidFill>
                  <a:srgbClr val="000000"/>
                </a:solidFill>
                <a:latin typeface="Arial"/>
              </a:rPr>
              <a:t>But one more modern view: Operating System as a Virtual Machine.</a:t>
            </a:r>
          </a:p>
        </p:txBody>
      </p:sp>
      <p:sp>
        <p:nvSpPr>
          <p:cNvPr id="362" name="TextShape 3"/>
          <p:cNvSpPr txBox="1"/>
          <p:nvPr/>
        </p:nvSpPr>
        <p:spPr>
          <a:xfrm>
            <a:off x="3124080" y="6356520"/>
            <a:ext cx="2895120" cy="364680"/>
          </a:xfrm>
          <a:prstGeom prst="rect">
            <a:avLst/>
          </a:prstGeom>
          <a:noFill/>
          <a:ln w="0">
            <a:noFill/>
          </a:ln>
        </p:spPr>
        <p:txBody>
          <a:bodyPr anchor="ctr">
            <a:noAutofit/>
          </a:bodyPr>
          <a:lstStyle/>
          <a:p>
            <a:pPr algn="ctr">
              <a:lnSpc>
                <a:spcPct val="100000"/>
              </a:lnSpc>
            </a:pPr>
            <a:r>
              <a:rPr lang="en-US" sz="1200" b="0" strike="noStrike" spc="-1">
                <a:solidFill>
                  <a:srgbClr val="8B8B8B"/>
                </a:solidFill>
                <a:latin typeface="Times New Roman"/>
              </a:rPr>
              <a:t>A. Frank - P.  Weisberg</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CustomShape 1"/>
          <p:cNvSpPr/>
          <p:nvPr/>
        </p:nvSpPr>
        <p:spPr>
          <a:xfrm>
            <a:off x="288000" y="116640"/>
            <a:ext cx="8604000" cy="133776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US" sz="3600" b="0" strike="noStrike" spc="-1">
                <a:solidFill>
                  <a:srgbClr val="FF0000"/>
                </a:solidFill>
                <a:latin typeface="Arial"/>
              </a:rPr>
              <a:t>Operating System as a Resource Manager</a:t>
            </a:r>
            <a:endParaRPr lang="en-US" sz="3600" b="0" strike="noStrike" spc="-1">
              <a:latin typeface="Arial"/>
            </a:endParaRPr>
          </a:p>
        </p:txBody>
      </p:sp>
      <p:sp>
        <p:nvSpPr>
          <p:cNvPr id="364" name="CustomShape 2"/>
          <p:cNvSpPr/>
          <p:nvPr/>
        </p:nvSpPr>
        <p:spPr>
          <a:xfrm>
            <a:off x="179640" y="1484640"/>
            <a:ext cx="8784720" cy="504036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oAutofit/>
          </a:bodyPr>
          <a:lstStyle/>
          <a:p>
            <a:pPr marL="361800" indent="-361440" algn="just">
              <a:lnSpc>
                <a:spcPct val="100000"/>
              </a:lnSpc>
              <a:spcBef>
                <a:spcPts val="561"/>
              </a:spcBef>
              <a:buClr>
                <a:srgbClr val="C0504D"/>
              </a:buClr>
              <a:buFont typeface="Symbol" charset="2"/>
              <a:buChar char=""/>
            </a:pPr>
            <a:r>
              <a:rPr lang="en-US" sz="2800" b="0" strike="noStrike" spc="-1">
                <a:solidFill>
                  <a:srgbClr val="000000"/>
                </a:solidFill>
                <a:latin typeface="Arial"/>
              </a:rPr>
              <a:t>Allow multiple programs to run at the same time</a:t>
            </a:r>
            <a:endParaRPr lang="en-US" sz="2800" b="0" strike="noStrike" spc="-1">
              <a:latin typeface="Arial"/>
            </a:endParaRPr>
          </a:p>
          <a:p>
            <a:pPr marL="361800" indent="-361440" algn="just">
              <a:lnSpc>
                <a:spcPct val="100000"/>
              </a:lnSpc>
              <a:spcBef>
                <a:spcPts val="561"/>
              </a:spcBef>
              <a:buClr>
                <a:srgbClr val="C0504D"/>
              </a:buClr>
              <a:buFont typeface="Symbol" charset="2"/>
              <a:buChar char=""/>
            </a:pPr>
            <a:r>
              <a:rPr lang="en-US" sz="2800" b="0" strike="noStrike" spc="-1">
                <a:solidFill>
                  <a:srgbClr val="000000"/>
                </a:solidFill>
                <a:latin typeface="Arial"/>
              </a:rPr>
              <a:t>Manage and protect memory, I/O devices, and other resources</a:t>
            </a:r>
            <a:endParaRPr lang="en-US" sz="2800" b="0" strike="noStrike" spc="-1">
              <a:latin typeface="Arial"/>
            </a:endParaRPr>
          </a:p>
          <a:p>
            <a:pPr marL="712800" lvl="1" indent="-350640" algn="just">
              <a:lnSpc>
                <a:spcPct val="100000"/>
              </a:lnSpc>
              <a:buClr>
                <a:srgbClr val="000000"/>
              </a:buClr>
              <a:buFont typeface="Wingdings" charset="2"/>
              <a:buChar char=""/>
            </a:pPr>
            <a:r>
              <a:rPr lang="en-US" sz="2800" b="0" strike="noStrike" spc="-1">
                <a:solidFill>
                  <a:srgbClr val="000000"/>
                </a:solidFill>
                <a:latin typeface="Arial"/>
              </a:rPr>
              <a:t>Manages and protects multiple computer resources: CPU, Processes, Internal/External memory, Tasks, Applications, Users, Communication channels, etc…</a:t>
            </a:r>
            <a:endParaRPr lang="en-US" sz="2800" b="0" strike="noStrike" spc="-1">
              <a:latin typeface="Arial"/>
            </a:endParaRPr>
          </a:p>
          <a:p>
            <a:pPr marL="712800" lvl="1" indent="-350640" algn="just">
              <a:lnSpc>
                <a:spcPct val="100000"/>
              </a:lnSpc>
              <a:buClr>
                <a:srgbClr val="000000"/>
              </a:buClr>
              <a:buFont typeface="Wingdings" charset="2"/>
              <a:buChar char=""/>
            </a:pPr>
            <a:r>
              <a:rPr lang="en-US" sz="2800" b="0" strike="noStrike" spc="-1">
                <a:solidFill>
                  <a:srgbClr val="000000"/>
                </a:solidFill>
                <a:latin typeface="Arial"/>
              </a:rPr>
              <a:t>Handles and allocates resources to multiple users or multiple programs running at the same time and space (e.g., processor time, memory, I/O devices).</a:t>
            </a:r>
            <a:endParaRPr lang="en-US" sz="2800" b="0" strike="noStrike" spc="-1">
              <a:latin typeface="Arial"/>
            </a:endParaRPr>
          </a:p>
        </p:txBody>
      </p:sp>
      <p:sp>
        <p:nvSpPr>
          <p:cNvPr id="365" name="CustomShape 3"/>
          <p:cNvSpPr/>
          <p:nvPr/>
        </p:nvSpPr>
        <p:spPr>
          <a:xfrm>
            <a:off x="0" y="6632640"/>
            <a:ext cx="9143640" cy="17424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nSpc>
                <a:spcPct val="100000"/>
              </a:lnSpc>
            </a:pPr>
            <a:r>
              <a:rPr lang="en-US" sz="1200" b="0" strike="noStrike" spc="-1">
                <a:solidFill>
                  <a:srgbClr val="898989"/>
                </a:solidFill>
                <a:latin typeface="Arial"/>
              </a:rPr>
              <a:t>Tanenbaum, Modern Operating Systems 3 e, (c) 2008 Prentice-Hall, Inc. All rights reserved. 0-13-6006639</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TextShape 1"/>
          <p:cNvSpPr txBox="1"/>
          <p:nvPr/>
        </p:nvSpPr>
        <p:spPr>
          <a:xfrm>
            <a:off x="457200" y="274680"/>
            <a:ext cx="8229240" cy="1142640"/>
          </a:xfrm>
          <a:prstGeom prst="rect">
            <a:avLst/>
          </a:prstGeom>
          <a:noFill/>
          <a:ln w="0">
            <a:noFill/>
          </a:ln>
        </p:spPr>
        <p:txBody>
          <a:bodyPr anchor="ctr">
            <a:noAutofit/>
          </a:bodyPr>
          <a:lstStyle/>
          <a:p>
            <a:pPr algn="ctr">
              <a:lnSpc>
                <a:spcPct val="100000"/>
              </a:lnSpc>
            </a:pPr>
            <a:r>
              <a:rPr lang="en-US" sz="4000" b="0" strike="noStrike" spc="-1">
                <a:solidFill>
                  <a:srgbClr val="FF0000"/>
                </a:solidFill>
                <a:latin typeface="Arial"/>
              </a:rPr>
              <a:t>Resource Manager oriented OS names</a:t>
            </a:r>
            <a:endParaRPr lang="en-US" sz="4000" b="0" strike="noStrike" spc="-1">
              <a:solidFill>
                <a:srgbClr val="000000"/>
              </a:solidFill>
              <a:latin typeface="Arial"/>
            </a:endParaRPr>
          </a:p>
        </p:txBody>
      </p:sp>
      <p:sp>
        <p:nvSpPr>
          <p:cNvPr id="367" name="TextShape 2"/>
          <p:cNvSpPr txBox="1"/>
          <p:nvPr/>
        </p:nvSpPr>
        <p:spPr>
          <a:xfrm>
            <a:off x="457200" y="1600200"/>
            <a:ext cx="8506800" cy="4525560"/>
          </a:xfrm>
          <a:prstGeom prst="rect">
            <a:avLst/>
          </a:prstGeom>
          <a:noFill/>
          <a:ln w="0">
            <a:noFill/>
          </a:ln>
        </p:spPr>
        <p:txBody>
          <a:bodyPr>
            <a:normAutofit/>
          </a:bodyPr>
          <a:lstStyle/>
          <a:p>
            <a:pPr marL="343080" indent="-342720" algn="just">
              <a:lnSpc>
                <a:spcPct val="100000"/>
              </a:lnSpc>
              <a:spcBef>
                <a:spcPts val="561"/>
              </a:spcBef>
              <a:buClr>
                <a:srgbClr val="000000"/>
              </a:buClr>
              <a:buFont typeface="Arial"/>
              <a:buChar char="•"/>
            </a:pPr>
            <a:r>
              <a:rPr lang="en-US" sz="2800" b="0" strike="noStrike" spc="-1">
                <a:solidFill>
                  <a:srgbClr val="000000"/>
                </a:solidFill>
                <a:latin typeface="Arial"/>
              </a:rPr>
              <a:t>DEC RSX – Resource Sharing eXecutive</a:t>
            </a:r>
          </a:p>
          <a:p>
            <a:pPr marL="343080" indent="-342720" algn="just">
              <a:lnSpc>
                <a:spcPct val="100000"/>
              </a:lnSpc>
              <a:spcBef>
                <a:spcPts val="561"/>
              </a:spcBef>
              <a:buClr>
                <a:srgbClr val="000000"/>
              </a:buClr>
              <a:buFont typeface="Arial"/>
              <a:buChar char="•"/>
            </a:pPr>
            <a:r>
              <a:rPr lang="en-US" sz="2800" b="0" strike="noStrike" spc="-1">
                <a:solidFill>
                  <a:srgbClr val="000000"/>
                </a:solidFill>
                <a:latin typeface="Arial"/>
              </a:rPr>
              <a:t>MIT Multics – MULTiplexed Information and Computing Services</a:t>
            </a:r>
          </a:p>
          <a:p>
            <a:pPr marL="343080" indent="-342720" algn="just">
              <a:lnSpc>
                <a:spcPct val="100000"/>
              </a:lnSpc>
              <a:spcBef>
                <a:spcPts val="561"/>
              </a:spcBef>
              <a:buClr>
                <a:srgbClr val="000000"/>
              </a:buClr>
              <a:buFont typeface="Arial"/>
              <a:buChar char="•"/>
            </a:pPr>
            <a:r>
              <a:rPr lang="en-US" sz="2800" b="0" strike="noStrike" spc="-1">
                <a:solidFill>
                  <a:srgbClr val="000000"/>
                </a:solidFill>
                <a:latin typeface="Arial"/>
              </a:rPr>
              <a:t>IBM MFT/MVT – Multiple Fixed/Variable Tasks</a:t>
            </a:r>
          </a:p>
          <a:p>
            <a:pPr marL="343080" indent="-342720" algn="just">
              <a:lnSpc>
                <a:spcPct val="100000"/>
              </a:lnSpc>
              <a:spcBef>
                <a:spcPts val="561"/>
              </a:spcBef>
              <a:buClr>
                <a:srgbClr val="000000"/>
              </a:buClr>
              <a:buFont typeface="Arial"/>
              <a:buChar char="•"/>
            </a:pPr>
            <a:r>
              <a:rPr lang="en-US" sz="2800" b="0" strike="noStrike" spc="-1">
                <a:solidFill>
                  <a:srgbClr val="000000"/>
                </a:solidFill>
                <a:latin typeface="Arial"/>
              </a:rPr>
              <a:t>IBM MVS – Multiple Virtual Storage</a:t>
            </a:r>
          </a:p>
          <a:p>
            <a:pPr marL="343080" indent="-342720" algn="just">
              <a:lnSpc>
                <a:spcPct val="100000"/>
              </a:lnSpc>
              <a:spcBef>
                <a:spcPts val="561"/>
              </a:spcBef>
              <a:buClr>
                <a:srgbClr val="000000"/>
              </a:buClr>
              <a:buFont typeface="Arial"/>
              <a:buChar char="•"/>
            </a:pPr>
            <a:r>
              <a:rPr lang="en-US" sz="2800" b="0" strike="noStrike" spc="-1">
                <a:solidFill>
                  <a:srgbClr val="000000"/>
                </a:solidFill>
                <a:latin typeface="Arial"/>
              </a:rPr>
              <a:t>DEC VMS – Virtual Memory System</a:t>
            </a:r>
          </a:p>
          <a:p>
            <a:pPr marL="343080" indent="-342720" algn="just">
              <a:lnSpc>
                <a:spcPct val="100000"/>
              </a:lnSpc>
              <a:spcBef>
                <a:spcPts val="561"/>
              </a:spcBef>
              <a:buClr>
                <a:srgbClr val="000000"/>
              </a:buClr>
              <a:buFont typeface="Arial"/>
              <a:buChar char="•"/>
            </a:pPr>
            <a:r>
              <a:rPr lang="en-US" sz="2800" b="0" strike="noStrike" spc="-1">
                <a:solidFill>
                  <a:srgbClr val="000000"/>
                </a:solidFill>
                <a:latin typeface="Arial"/>
              </a:rPr>
              <a:t>MVS TSO – Time Sharing Option</a:t>
            </a:r>
          </a:p>
          <a:p>
            <a:pPr marL="343080" indent="-342720" algn="just">
              <a:lnSpc>
                <a:spcPct val="100000"/>
              </a:lnSpc>
              <a:spcBef>
                <a:spcPts val="561"/>
              </a:spcBef>
              <a:buClr>
                <a:srgbClr val="000000"/>
              </a:buClr>
              <a:buFont typeface="Arial"/>
              <a:buChar char="•"/>
            </a:pPr>
            <a:r>
              <a:rPr lang="en-US" sz="2800" b="0" strike="noStrike" spc="-1">
                <a:solidFill>
                  <a:srgbClr val="000000"/>
                </a:solidFill>
                <a:latin typeface="Arial"/>
              </a:rPr>
              <a:t>CTSS – Compatible Time Sharing System</a:t>
            </a:r>
          </a:p>
          <a:p>
            <a:pPr marL="343080" indent="-342720" algn="just">
              <a:lnSpc>
                <a:spcPct val="100000"/>
              </a:lnSpc>
              <a:spcBef>
                <a:spcPts val="561"/>
              </a:spcBef>
              <a:buClr>
                <a:srgbClr val="000000"/>
              </a:buClr>
              <a:buFont typeface="Arial"/>
              <a:buChar char="•"/>
            </a:pPr>
            <a:r>
              <a:rPr lang="en-US" sz="2800" b="0" strike="noStrike" spc="-1">
                <a:solidFill>
                  <a:srgbClr val="000000"/>
                </a:solidFill>
                <a:latin typeface="Arial"/>
              </a:rPr>
              <a:t>IBM VM – Virtual machine</a:t>
            </a:r>
          </a:p>
        </p:txBody>
      </p:sp>
      <p:sp>
        <p:nvSpPr>
          <p:cNvPr id="368" name="TextShape 3"/>
          <p:cNvSpPr txBox="1"/>
          <p:nvPr/>
        </p:nvSpPr>
        <p:spPr>
          <a:xfrm>
            <a:off x="3124080" y="6356520"/>
            <a:ext cx="2895120" cy="364680"/>
          </a:xfrm>
          <a:prstGeom prst="rect">
            <a:avLst/>
          </a:prstGeom>
          <a:noFill/>
          <a:ln w="0">
            <a:noFill/>
          </a:ln>
        </p:spPr>
        <p:txBody>
          <a:bodyPr anchor="ctr">
            <a:noAutofit/>
          </a:bodyPr>
          <a:lstStyle/>
          <a:p>
            <a:pPr algn="ctr">
              <a:lnSpc>
                <a:spcPct val="100000"/>
              </a:lnSpc>
            </a:pPr>
            <a:r>
              <a:rPr lang="en-US" sz="1200" b="0" strike="noStrike" spc="-1">
                <a:solidFill>
                  <a:srgbClr val="8B8B8B"/>
                </a:solidFill>
                <a:latin typeface="Times New Roman"/>
              </a:rPr>
              <a:t>A. Frank - P.  Weisberg</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TextShape 1"/>
          <p:cNvSpPr txBox="1"/>
          <p:nvPr/>
        </p:nvSpPr>
        <p:spPr>
          <a:xfrm>
            <a:off x="457200" y="116640"/>
            <a:ext cx="8229240" cy="1007640"/>
          </a:xfrm>
          <a:prstGeom prst="rect">
            <a:avLst/>
          </a:prstGeom>
          <a:noFill/>
          <a:ln w="0">
            <a:noFill/>
          </a:ln>
        </p:spPr>
        <p:txBody>
          <a:bodyPr anchor="ctr">
            <a:normAutofit/>
          </a:bodyPr>
          <a:lstStyle/>
          <a:p>
            <a:pPr algn="ctr">
              <a:lnSpc>
                <a:spcPct val="100000"/>
              </a:lnSpc>
            </a:pPr>
            <a:r>
              <a:rPr lang="en-US" sz="4000" b="0" strike="noStrike" spc="-1">
                <a:solidFill>
                  <a:srgbClr val="FF0000"/>
                </a:solidFill>
                <a:latin typeface="Arial"/>
              </a:rPr>
              <a:t>2. Control Program</a:t>
            </a:r>
            <a:endParaRPr lang="en-US" sz="4000" b="0" strike="noStrike" spc="-1">
              <a:solidFill>
                <a:srgbClr val="000000"/>
              </a:solidFill>
              <a:latin typeface="Arial"/>
            </a:endParaRPr>
          </a:p>
        </p:txBody>
      </p:sp>
      <p:sp>
        <p:nvSpPr>
          <p:cNvPr id="370" name="TextShape 2"/>
          <p:cNvSpPr txBox="1"/>
          <p:nvPr/>
        </p:nvSpPr>
        <p:spPr>
          <a:xfrm>
            <a:off x="251640" y="1052640"/>
            <a:ext cx="8712720" cy="5073120"/>
          </a:xfrm>
          <a:prstGeom prst="rect">
            <a:avLst/>
          </a:prstGeom>
          <a:noFill/>
          <a:ln w="0">
            <a:noFill/>
          </a:ln>
        </p:spPr>
        <p:txBody>
          <a:bodyPr>
            <a:normAutofit/>
          </a:bodyPr>
          <a:lstStyle/>
          <a:p>
            <a:pPr marL="343080" indent="-342720" algn="just">
              <a:lnSpc>
                <a:spcPct val="110000"/>
              </a:lnSpc>
              <a:buClr>
                <a:srgbClr val="000000"/>
              </a:buClr>
              <a:buFont typeface="Arial"/>
              <a:buChar char="•"/>
            </a:pPr>
            <a:r>
              <a:rPr lang="en-US" sz="3500" b="0" strike="noStrike" spc="-1">
                <a:solidFill>
                  <a:srgbClr val="000000"/>
                </a:solidFill>
                <a:latin typeface="Arial"/>
              </a:rPr>
              <a:t>Control Program:</a:t>
            </a:r>
          </a:p>
          <a:p>
            <a:pPr marL="743040" lvl="1" indent="-285480" algn="just">
              <a:lnSpc>
                <a:spcPct val="110000"/>
              </a:lnSpc>
              <a:buClr>
                <a:srgbClr val="000000"/>
              </a:buClr>
              <a:buFont typeface="Arial"/>
              <a:buChar char="–"/>
            </a:pPr>
            <a:r>
              <a:rPr lang="en-US" sz="2800" b="0" strike="noStrike" spc="-1">
                <a:solidFill>
                  <a:srgbClr val="000000"/>
                </a:solidFill>
                <a:latin typeface="Arial"/>
              </a:rPr>
              <a:t>Manages all the components of a complex computer system in an integrated manner. </a:t>
            </a:r>
          </a:p>
          <a:p>
            <a:pPr marL="743040" lvl="1" indent="-285480" algn="just">
              <a:lnSpc>
                <a:spcPct val="110000"/>
              </a:lnSpc>
              <a:buClr>
                <a:srgbClr val="000000"/>
              </a:buClr>
              <a:buFont typeface="Arial"/>
              <a:buChar char="–"/>
            </a:pPr>
            <a:r>
              <a:rPr lang="en-US" sz="2800" b="0" strike="noStrike" spc="-1">
                <a:solidFill>
                  <a:srgbClr val="000000"/>
                </a:solidFill>
                <a:latin typeface="Arial"/>
              </a:rPr>
              <a:t>Controls the execution of user programs and I/O devices to prevent errors and improper use of computer resources. </a:t>
            </a:r>
          </a:p>
          <a:p>
            <a:pPr marL="743040" lvl="1" indent="-285480" algn="just">
              <a:lnSpc>
                <a:spcPct val="110000"/>
              </a:lnSpc>
              <a:buClr>
                <a:srgbClr val="000000"/>
              </a:buClr>
              <a:buFont typeface="Arial"/>
              <a:buChar char="–"/>
            </a:pPr>
            <a:r>
              <a:rPr lang="en-US" sz="2800" b="0" strike="noStrike" spc="-1">
                <a:solidFill>
                  <a:srgbClr val="000000"/>
                </a:solidFill>
                <a:latin typeface="Arial"/>
              </a:rPr>
              <a:t>Looks over and protects the computer: Monitor, Supervisor, Executive, Controller, Master, Coordinator ….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TextShape 1"/>
          <p:cNvSpPr txBox="1"/>
          <p:nvPr/>
        </p:nvSpPr>
        <p:spPr>
          <a:xfrm>
            <a:off x="3124080" y="6356520"/>
            <a:ext cx="2895120" cy="364680"/>
          </a:xfrm>
          <a:prstGeom prst="rect">
            <a:avLst/>
          </a:prstGeom>
          <a:noFill/>
          <a:ln w="0">
            <a:noFill/>
          </a:ln>
        </p:spPr>
        <p:txBody>
          <a:bodyPr anchor="ctr">
            <a:noAutofit/>
          </a:bodyPr>
          <a:lstStyle/>
          <a:p>
            <a:pPr algn="ctr">
              <a:lnSpc>
                <a:spcPct val="100000"/>
              </a:lnSpc>
            </a:pPr>
            <a:r>
              <a:rPr lang="en-US" sz="1200" b="0" strike="noStrike" spc="-1">
                <a:solidFill>
                  <a:srgbClr val="8B8B8B"/>
                </a:solidFill>
                <a:latin typeface="Times New Roman"/>
              </a:rPr>
              <a:t>A. Frank - P.  Weisberg</a:t>
            </a:r>
            <a:endParaRPr lang="en-US" sz="1200" b="0" strike="noStrike" spc="-1">
              <a:latin typeface="Times New Roman"/>
            </a:endParaRPr>
          </a:p>
        </p:txBody>
      </p:sp>
      <p:sp>
        <p:nvSpPr>
          <p:cNvPr id="372" name="TextShape 2"/>
          <p:cNvSpPr txBox="1"/>
          <p:nvPr/>
        </p:nvSpPr>
        <p:spPr>
          <a:xfrm>
            <a:off x="467640" y="116640"/>
            <a:ext cx="8330760" cy="1367640"/>
          </a:xfrm>
          <a:prstGeom prst="rect">
            <a:avLst/>
          </a:prstGeom>
          <a:noFill/>
          <a:ln w="0">
            <a:noFill/>
          </a:ln>
        </p:spPr>
        <p:txBody>
          <a:bodyPr anchor="ctr">
            <a:noAutofit/>
          </a:bodyPr>
          <a:lstStyle/>
          <a:p>
            <a:pPr algn="ctr">
              <a:lnSpc>
                <a:spcPct val="100000"/>
              </a:lnSpc>
            </a:pPr>
            <a:r>
              <a:rPr lang="en-US" sz="4000" b="0" strike="noStrike" spc="-1">
                <a:solidFill>
                  <a:srgbClr val="FF0000"/>
                </a:solidFill>
                <a:latin typeface="Arial"/>
              </a:rPr>
              <a:t>Control program oriented OS names</a:t>
            </a:r>
            <a:endParaRPr lang="en-US" sz="4000" b="0" strike="noStrike" spc="-1">
              <a:solidFill>
                <a:srgbClr val="000000"/>
              </a:solidFill>
              <a:latin typeface="Arial"/>
            </a:endParaRPr>
          </a:p>
        </p:txBody>
      </p:sp>
      <p:sp>
        <p:nvSpPr>
          <p:cNvPr id="373" name="TextShape 3"/>
          <p:cNvSpPr txBox="1"/>
          <p:nvPr/>
        </p:nvSpPr>
        <p:spPr>
          <a:xfrm>
            <a:off x="467640" y="1700640"/>
            <a:ext cx="8424720" cy="4536000"/>
          </a:xfrm>
          <a:prstGeom prst="rect">
            <a:avLst/>
          </a:prstGeom>
          <a:noFill/>
          <a:ln w="0">
            <a:noFill/>
          </a:ln>
        </p:spPr>
        <p:txBody>
          <a:bodyPr>
            <a:noAutofit/>
          </a:bodyPr>
          <a:lstStyle/>
          <a:p>
            <a:pPr marL="343080" indent="-342720">
              <a:lnSpc>
                <a:spcPct val="100000"/>
              </a:lnSpc>
              <a:spcBef>
                <a:spcPts val="641"/>
              </a:spcBef>
              <a:buClr>
                <a:srgbClr val="000000"/>
              </a:buClr>
              <a:buFont typeface="Arial"/>
              <a:buChar char="•"/>
            </a:pPr>
            <a:r>
              <a:rPr lang="en-US" sz="3200" b="0" strike="noStrike" spc="-1">
                <a:solidFill>
                  <a:srgbClr val="000000"/>
                </a:solidFill>
                <a:latin typeface="Arial"/>
              </a:rPr>
              <a:t>Unisys MCP – Master Control Program</a:t>
            </a:r>
          </a:p>
          <a:p>
            <a:pPr marL="343080" indent="-342720">
              <a:lnSpc>
                <a:spcPct val="100000"/>
              </a:lnSpc>
              <a:spcBef>
                <a:spcPts val="641"/>
              </a:spcBef>
              <a:buClr>
                <a:srgbClr val="000000"/>
              </a:buClr>
              <a:buFont typeface="Arial"/>
              <a:buChar char="•"/>
            </a:pPr>
            <a:r>
              <a:rPr lang="en-US" sz="3200" b="0" strike="noStrike" spc="-1">
                <a:solidFill>
                  <a:srgbClr val="000000"/>
                </a:solidFill>
                <a:latin typeface="Arial"/>
              </a:rPr>
              <a:t>DR CP/M – Control Program/Microcomputer</a:t>
            </a:r>
          </a:p>
          <a:p>
            <a:pPr marL="343080" indent="-342720">
              <a:lnSpc>
                <a:spcPct val="100000"/>
              </a:lnSpc>
              <a:spcBef>
                <a:spcPts val="641"/>
              </a:spcBef>
              <a:buClr>
                <a:srgbClr val="000000"/>
              </a:buClr>
              <a:buFont typeface="Arial"/>
              <a:buChar char="•"/>
            </a:pPr>
            <a:r>
              <a:rPr lang="en-US" sz="3200" b="0" strike="noStrike" spc="-1">
                <a:solidFill>
                  <a:srgbClr val="000000"/>
                </a:solidFill>
                <a:latin typeface="Arial"/>
              </a:rPr>
              <a:t>IBM VM/CP – VM Control Program</a:t>
            </a:r>
          </a:p>
          <a:p>
            <a:pPr marL="343080" indent="-342720">
              <a:lnSpc>
                <a:spcPct val="100000"/>
              </a:lnSpc>
              <a:spcBef>
                <a:spcPts val="641"/>
              </a:spcBef>
              <a:buClr>
                <a:srgbClr val="000000"/>
              </a:buClr>
              <a:buFont typeface="Arial"/>
              <a:buChar char="•"/>
            </a:pPr>
            <a:r>
              <a:rPr lang="en-US" sz="3200" b="0" strike="noStrike" spc="-1">
                <a:solidFill>
                  <a:srgbClr val="000000"/>
                </a:solidFill>
                <a:latin typeface="Arial"/>
              </a:rPr>
              <a:t>IBM AIX – Advanced Interactive eXecutive</a:t>
            </a:r>
          </a:p>
          <a:p>
            <a:pPr marL="343080" indent="-342720">
              <a:lnSpc>
                <a:spcPct val="100000"/>
              </a:lnSpc>
              <a:spcBef>
                <a:spcPts val="641"/>
              </a:spcBef>
              <a:buClr>
                <a:srgbClr val="000000"/>
              </a:buClr>
              <a:buFont typeface="Arial"/>
              <a:buChar char="•"/>
            </a:pPr>
            <a:r>
              <a:rPr lang="en-US" sz="3200" b="0" strike="noStrike" spc="-1">
                <a:solidFill>
                  <a:srgbClr val="000000"/>
                </a:solidFill>
                <a:latin typeface="Arial"/>
              </a:rPr>
              <a:t>DEC RSX – Resource Sharing eXecutive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TextShape 1"/>
          <p:cNvSpPr txBox="1"/>
          <p:nvPr/>
        </p:nvSpPr>
        <p:spPr>
          <a:xfrm>
            <a:off x="3124080" y="6356520"/>
            <a:ext cx="2895120" cy="364680"/>
          </a:xfrm>
          <a:prstGeom prst="rect">
            <a:avLst/>
          </a:prstGeom>
          <a:noFill/>
          <a:ln w="0">
            <a:noFill/>
          </a:ln>
        </p:spPr>
        <p:txBody>
          <a:bodyPr anchor="ctr">
            <a:noAutofit/>
          </a:bodyPr>
          <a:lstStyle/>
          <a:p>
            <a:pPr algn="ctr">
              <a:lnSpc>
                <a:spcPct val="100000"/>
              </a:lnSpc>
            </a:pPr>
            <a:r>
              <a:rPr lang="en-US" sz="1200" b="0" strike="noStrike" spc="-1">
                <a:solidFill>
                  <a:srgbClr val="8B8B8B"/>
                </a:solidFill>
                <a:latin typeface="Times New Roman"/>
              </a:rPr>
              <a:t>A. Frank - P.  Weisberg</a:t>
            </a:r>
            <a:endParaRPr lang="en-US" sz="1200" b="0" strike="noStrike" spc="-1">
              <a:latin typeface="Times New Roman"/>
            </a:endParaRPr>
          </a:p>
        </p:txBody>
      </p:sp>
      <p:sp>
        <p:nvSpPr>
          <p:cNvPr id="375" name="TextShape 2"/>
          <p:cNvSpPr txBox="1"/>
          <p:nvPr/>
        </p:nvSpPr>
        <p:spPr>
          <a:xfrm>
            <a:off x="467640" y="116640"/>
            <a:ext cx="8330760" cy="1007640"/>
          </a:xfrm>
          <a:prstGeom prst="rect">
            <a:avLst/>
          </a:prstGeom>
          <a:noFill/>
          <a:ln w="0">
            <a:noFill/>
          </a:ln>
        </p:spPr>
        <p:txBody>
          <a:bodyPr anchor="ctr">
            <a:normAutofit/>
          </a:bodyPr>
          <a:lstStyle/>
          <a:p>
            <a:pPr algn="ctr">
              <a:lnSpc>
                <a:spcPct val="100000"/>
              </a:lnSpc>
            </a:pPr>
            <a:r>
              <a:rPr lang="en-US" sz="4000" b="0" strike="noStrike" spc="-1">
                <a:solidFill>
                  <a:srgbClr val="FF0000"/>
                </a:solidFill>
                <a:latin typeface="Arial"/>
              </a:rPr>
              <a:t>3. Command Executer</a:t>
            </a:r>
            <a:endParaRPr lang="en-US" sz="4000" b="0" strike="noStrike" spc="-1">
              <a:solidFill>
                <a:srgbClr val="000000"/>
              </a:solidFill>
              <a:latin typeface="Arial"/>
            </a:endParaRPr>
          </a:p>
        </p:txBody>
      </p:sp>
      <p:sp>
        <p:nvSpPr>
          <p:cNvPr id="376" name="TextShape 3"/>
          <p:cNvSpPr txBox="1"/>
          <p:nvPr/>
        </p:nvSpPr>
        <p:spPr>
          <a:xfrm>
            <a:off x="323640" y="1196640"/>
            <a:ext cx="8640720" cy="5184360"/>
          </a:xfrm>
          <a:prstGeom prst="rect">
            <a:avLst/>
          </a:prstGeom>
          <a:noFill/>
          <a:ln w="0">
            <a:noFill/>
          </a:ln>
        </p:spPr>
        <p:txBody>
          <a:bodyPr>
            <a:normAutofit/>
          </a:bodyPr>
          <a:lstStyle/>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Command Executer:</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Interfaces between the users and machine. </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Supplies services/utilities to users.</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Provides the users with a convenient CLI (Command Language Interface), also called a Shell (in UNIX), for entering the user commands.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TextShape 1"/>
          <p:cNvSpPr txBox="1"/>
          <p:nvPr/>
        </p:nvSpPr>
        <p:spPr>
          <a:xfrm>
            <a:off x="509760" y="189000"/>
            <a:ext cx="8195760" cy="848880"/>
          </a:xfrm>
          <a:prstGeom prst="rect">
            <a:avLst/>
          </a:prstGeom>
          <a:noFill/>
          <a:ln w="0">
            <a:noFill/>
          </a:ln>
        </p:spPr>
        <p:txBody>
          <a:bodyPr lIns="92160" tIns="46080" rIns="92160" bIns="46080" anchor="ctr">
            <a:normAutofit/>
          </a:bodyPr>
          <a:lstStyle/>
          <a:p>
            <a:pPr algn="ctr">
              <a:lnSpc>
                <a:spcPct val="100000"/>
              </a:lnSpc>
            </a:pPr>
            <a:r>
              <a:rPr lang="en-US" sz="4000" b="0" strike="noStrike" spc="-1">
                <a:solidFill>
                  <a:srgbClr val="FF0000"/>
                </a:solidFill>
                <a:latin typeface="Arial"/>
              </a:rPr>
              <a:t>Services provided by an OS</a:t>
            </a:r>
            <a:endParaRPr lang="en-US" sz="4000" b="0" strike="noStrike" spc="-1">
              <a:solidFill>
                <a:srgbClr val="000000"/>
              </a:solidFill>
              <a:latin typeface="Arial"/>
            </a:endParaRPr>
          </a:p>
        </p:txBody>
      </p:sp>
      <p:sp>
        <p:nvSpPr>
          <p:cNvPr id="302" name="TextShape 2"/>
          <p:cNvSpPr txBox="1"/>
          <p:nvPr/>
        </p:nvSpPr>
        <p:spPr>
          <a:xfrm>
            <a:off x="412920" y="1325520"/>
            <a:ext cx="8359560" cy="5227200"/>
          </a:xfrm>
          <a:prstGeom prst="rect">
            <a:avLst/>
          </a:prstGeom>
          <a:noFill/>
          <a:ln w="0">
            <a:noFill/>
          </a:ln>
        </p:spPr>
        <p:txBody>
          <a:bodyPr lIns="92160" tIns="46080" rIns="92160" bIns="46080">
            <a:noAutofit/>
          </a:bodyPr>
          <a:lstStyle/>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Facilities for program creation</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editors, compilers, linkers, debuggers, etc.</a:t>
            </a:r>
          </a:p>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Program execution</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loading in memory, I/O and file initialization.</a:t>
            </a:r>
          </a:p>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Access to I/O and files</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deals with the specifics of I/O and file formats.</a:t>
            </a:r>
          </a:p>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System access</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resolves conflicts for resource contention.</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protection in access to resources and data.</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TextShape 1"/>
          <p:cNvSpPr txBox="1"/>
          <p:nvPr/>
        </p:nvSpPr>
        <p:spPr>
          <a:xfrm>
            <a:off x="3124080" y="6356520"/>
            <a:ext cx="2895120" cy="364680"/>
          </a:xfrm>
          <a:prstGeom prst="rect">
            <a:avLst/>
          </a:prstGeom>
          <a:noFill/>
          <a:ln w="0">
            <a:noFill/>
          </a:ln>
        </p:spPr>
        <p:txBody>
          <a:bodyPr anchor="ctr">
            <a:noAutofit/>
          </a:bodyPr>
          <a:lstStyle/>
          <a:p>
            <a:pPr algn="ctr">
              <a:lnSpc>
                <a:spcPct val="100000"/>
              </a:lnSpc>
            </a:pPr>
            <a:r>
              <a:rPr lang="en-US" sz="1200" b="0" strike="noStrike" spc="-1">
                <a:solidFill>
                  <a:srgbClr val="8B8B8B"/>
                </a:solidFill>
                <a:latin typeface="Times New Roman"/>
              </a:rPr>
              <a:t>A. Frank - P.  Weisberg</a:t>
            </a:r>
            <a:endParaRPr lang="en-US" sz="1200" b="0" strike="noStrike" spc="-1">
              <a:latin typeface="Times New Roman"/>
            </a:endParaRPr>
          </a:p>
        </p:txBody>
      </p:sp>
      <p:sp>
        <p:nvSpPr>
          <p:cNvPr id="378" name="TextShape 2"/>
          <p:cNvSpPr txBox="1"/>
          <p:nvPr/>
        </p:nvSpPr>
        <p:spPr>
          <a:xfrm>
            <a:off x="395640" y="116640"/>
            <a:ext cx="8330760" cy="1511640"/>
          </a:xfrm>
          <a:prstGeom prst="rect">
            <a:avLst/>
          </a:prstGeom>
          <a:noFill/>
          <a:ln w="0">
            <a:noFill/>
          </a:ln>
        </p:spPr>
        <p:txBody>
          <a:bodyPr anchor="ctr">
            <a:noAutofit/>
          </a:bodyPr>
          <a:lstStyle/>
          <a:p>
            <a:pPr algn="ctr">
              <a:lnSpc>
                <a:spcPct val="100000"/>
              </a:lnSpc>
            </a:pPr>
            <a:r>
              <a:rPr lang="en-US" sz="4000" b="0" strike="noStrike" spc="-1">
                <a:solidFill>
                  <a:srgbClr val="FF0000"/>
                </a:solidFill>
                <a:latin typeface="Arial"/>
              </a:rPr>
              <a:t>Command Executer oriented OS names</a:t>
            </a:r>
            <a:endParaRPr lang="en-US" sz="4000" b="0" strike="noStrike" spc="-1">
              <a:solidFill>
                <a:srgbClr val="000000"/>
              </a:solidFill>
              <a:latin typeface="Arial"/>
            </a:endParaRPr>
          </a:p>
        </p:txBody>
      </p:sp>
      <p:sp>
        <p:nvSpPr>
          <p:cNvPr id="379" name="TextShape 3"/>
          <p:cNvSpPr txBox="1"/>
          <p:nvPr/>
        </p:nvSpPr>
        <p:spPr>
          <a:xfrm>
            <a:off x="323640" y="1712880"/>
            <a:ext cx="8568720" cy="4380120"/>
          </a:xfrm>
          <a:prstGeom prst="rect">
            <a:avLst/>
          </a:prstGeom>
          <a:noFill/>
          <a:ln w="0">
            <a:noFill/>
          </a:ln>
        </p:spPr>
        <p:txBody>
          <a:bodyPr>
            <a:noAutofit/>
          </a:bodyPr>
          <a:lstStyle/>
          <a:p>
            <a:pPr marL="343080" indent="-342720">
              <a:lnSpc>
                <a:spcPct val="100000"/>
              </a:lnSpc>
              <a:spcBef>
                <a:spcPts val="641"/>
              </a:spcBef>
              <a:buClr>
                <a:srgbClr val="000000"/>
              </a:buClr>
              <a:buFont typeface="Arial"/>
              <a:buChar char="•"/>
            </a:pPr>
            <a:r>
              <a:rPr lang="en-US" sz="3200" b="0" strike="noStrike" spc="-1">
                <a:solidFill>
                  <a:srgbClr val="000000"/>
                </a:solidFill>
                <a:latin typeface="Arial"/>
              </a:rPr>
              <a:t>IBM AIX – Advanced Interactive Executive</a:t>
            </a:r>
          </a:p>
          <a:p>
            <a:pPr marL="343080" indent="-342720">
              <a:lnSpc>
                <a:spcPct val="100000"/>
              </a:lnSpc>
              <a:spcBef>
                <a:spcPts val="641"/>
              </a:spcBef>
              <a:buClr>
                <a:srgbClr val="000000"/>
              </a:buClr>
              <a:buFont typeface="Arial"/>
              <a:buChar char="•"/>
            </a:pPr>
            <a:r>
              <a:rPr lang="en-US" sz="3200" b="0" strike="noStrike" spc="-1">
                <a:solidFill>
                  <a:srgbClr val="000000"/>
                </a:solidFill>
                <a:latin typeface="Arial"/>
              </a:rPr>
              <a:t>IBM VM/CMS – Conversational monitor System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extShape 1"/>
          <p:cNvSpPr txBox="1"/>
          <p:nvPr/>
        </p:nvSpPr>
        <p:spPr>
          <a:xfrm>
            <a:off x="457200" y="274680"/>
            <a:ext cx="8229240" cy="1142640"/>
          </a:xfrm>
          <a:prstGeom prst="rect">
            <a:avLst/>
          </a:prstGeom>
          <a:noFill/>
          <a:ln w="0">
            <a:noFill/>
          </a:ln>
        </p:spPr>
        <p:txBody>
          <a:bodyPr anchor="ctr">
            <a:noAutofit/>
          </a:bodyPr>
          <a:lstStyle/>
          <a:p>
            <a:pPr algn="ctr">
              <a:lnSpc>
                <a:spcPct val="100000"/>
              </a:lnSpc>
            </a:pPr>
            <a:r>
              <a:rPr lang="en-US" sz="3600" b="0" strike="noStrike" spc="-1">
                <a:solidFill>
                  <a:srgbClr val="FF0000"/>
                </a:solidFill>
                <a:latin typeface="Arial"/>
              </a:rPr>
              <a:t>UNIX System Layout</a:t>
            </a:r>
            <a:endParaRPr lang="en-US" sz="3600" b="0" strike="noStrike" spc="-1">
              <a:solidFill>
                <a:srgbClr val="000000"/>
              </a:solidFill>
              <a:latin typeface="Arial"/>
            </a:endParaRPr>
          </a:p>
        </p:txBody>
      </p:sp>
      <p:pic>
        <p:nvPicPr>
          <p:cNvPr id="381" name="Picture 5" descr="Layers"/>
          <p:cNvPicPr/>
          <p:nvPr/>
        </p:nvPicPr>
        <p:blipFill>
          <a:blip r:embed="rId3" cstate="print"/>
          <a:stretch/>
        </p:blipFill>
        <p:spPr>
          <a:xfrm>
            <a:off x="2123640" y="1772640"/>
            <a:ext cx="5112360" cy="4464000"/>
          </a:xfrm>
          <a:prstGeom prst="rect">
            <a:avLst/>
          </a:prstGeom>
          <a:ln w="0">
            <a:noFill/>
          </a:ln>
        </p:spPr>
      </p:pic>
      <p:sp>
        <p:nvSpPr>
          <p:cNvPr id="382" name="TextShape 2"/>
          <p:cNvSpPr txBox="1"/>
          <p:nvPr/>
        </p:nvSpPr>
        <p:spPr>
          <a:xfrm>
            <a:off x="3124080" y="6356520"/>
            <a:ext cx="2895120" cy="364680"/>
          </a:xfrm>
          <a:prstGeom prst="rect">
            <a:avLst/>
          </a:prstGeom>
          <a:noFill/>
          <a:ln w="0">
            <a:noFill/>
          </a:ln>
        </p:spPr>
        <p:txBody>
          <a:bodyPr anchor="ctr">
            <a:noAutofit/>
          </a:bodyPr>
          <a:lstStyle/>
          <a:p>
            <a:pPr algn="ctr">
              <a:lnSpc>
                <a:spcPct val="100000"/>
              </a:lnSpc>
            </a:pPr>
            <a:r>
              <a:rPr lang="en-US" sz="1200" b="0" strike="noStrike" spc="-1">
                <a:solidFill>
                  <a:srgbClr val="8B8B8B"/>
                </a:solidFill>
                <a:latin typeface="Times New Roman"/>
              </a:rPr>
              <a:t>A. Frank - P.  Weisberg</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TextShape 1"/>
          <p:cNvSpPr txBox="1"/>
          <p:nvPr/>
        </p:nvSpPr>
        <p:spPr>
          <a:xfrm>
            <a:off x="457200" y="116640"/>
            <a:ext cx="8229240" cy="935640"/>
          </a:xfrm>
          <a:prstGeom prst="rect">
            <a:avLst/>
          </a:prstGeom>
          <a:noFill/>
          <a:ln w="0">
            <a:noFill/>
          </a:ln>
        </p:spPr>
        <p:txBody>
          <a:bodyPr anchor="ctr">
            <a:normAutofit/>
          </a:bodyPr>
          <a:lstStyle/>
          <a:p>
            <a:pPr algn="ctr">
              <a:lnSpc>
                <a:spcPct val="100000"/>
              </a:lnSpc>
            </a:pPr>
            <a:r>
              <a:rPr lang="en-IN" sz="4000" b="0" strike="noStrike" spc="-1">
                <a:solidFill>
                  <a:srgbClr val="C00000"/>
                </a:solidFill>
                <a:latin typeface="Arial"/>
              </a:rPr>
              <a:t>Storage Structure</a:t>
            </a:r>
            <a:endParaRPr lang="en-US" sz="4000" b="0" strike="noStrike" spc="-1">
              <a:solidFill>
                <a:srgbClr val="000000"/>
              </a:solidFill>
              <a:latin typeface="Arial"/>
            </a:endParaRPr>
          </a:p>
        </p:txBody>
      </p:sp>
      <p:sp>
        <p:nvSpPr>
          <p:cNvPr id="384" name="TextShape 2"/>
          <p:cNvSpPr txBox="1"/>
          <p:nvPr/>
        </p:nvSpPr>
        <p:spPr>
          <a:xfrm>
            <a:off x="251640" y="1124640"/>
            <a:ext cx="8712720" cy="5544360"/>
          </a:xfrm>
          <a:prstGeom prst="rect">
            <a:avLst/>
          </a:prstGeom>
          <a:noFill/>
          <a:ln w="0">
            <a:noFill/>
          </a:ln>
        </p:spPr>
        <p:txBody>
          <a:bodyPr>
            <a:noAutofit/>
          </a:bodyPr>
          <a:lstStyle/>
          <a:p>
            <a:pPr marL="343080" indent="-342720" algn="just">
              <a:lnSpc>
                <a:spcPct val="100000"/>
              </a:lnSpc>
              <a:spcBef>
                <a:spcPts val="561"/>
              </a:spcBef>
              <a:buClr>
                <a:srgbClr val="000000"/>
              </a:buClr>
              <a:buFont typeface="Arial"/>
              <a:buChar char="•"/>
            </a:pPr>
            <a:r>
              <a:rPr lang="en-IN" sz="2800" b="0" strike="noStrike" spc="-1">
                <a:solidFill>
                  <a:srgbClr val="000000"/>
                </a:solidFill>
                <a:latin typeface="Arial"/>
              </a:rPr>
              <a:t>Ideally, we want the programs and data to reside in main memory permanently. </a:t>
            </a:r>
            <a:endParaRPr lang="en-US" sz="2800" b="0" strike="noStrike" spc="-1">
              <a:solidFill>
                <a:srgbClr val="000000"/>
              </a:solidFill>
              <a:latin typeface="Arial"/>
            </a:endParaRPr>
          </a:p>
          <a:p>
            <a:pPr marL="343080" indent="-342720" algn="just">
              <a:lnSpc>
                <a:spcPct val="100000"/>
              </a:lnSpc>
              <a:spcBef>
                <a:spcPts val="561"/>
              </a:spcBef>
              <a:buClr>
                <a:srgbClr val="000000"/>
              </a:buClr>
              <a:buFont typeface="Arial"/>
              <a:buChar char="•"/>
            </a:pPr>
            <a:r>
              <a:rPr lang="en-IN" sz="2800" b="0" strike="noStrike" spc="-1">
                <a:solidFill>
                  <a:srgbClr val="000000"/>
                </a:solidFill>
                <a:latin typeface="Arial"/>
              </a:rPr>
              <a:t>This arrangement usually is not possible for the following two reasons:</a:t>
            </a:r>
            <a:endParaRPr lang="en-US" sz="2800" b="0" strike="noStrike" spc="-1">
              <a:solidFill>
                <a:srgbClr val="000000"/>
              </a:solidFill>
              <a:latin typeface="Arial"/>
            </a:endParaRPr>
          </a:p>
          <a:p>
            <a:pPr marL="895320" indent="-514080" algn="just">
              <a:lnSpc>
                <a:spcPct val="100000"/>
              </a:lnSpc>
              <a:spcBef>
                <a:spcPts val="561"/>
              </a:spcBef>
              <a:buClr>
                <a:srgbClr val="0033CC"/>
              </a:buClr>
              <a:buFont typeface="Arial"/>
              <a:buAutoNum type="arabicPeriod"/>
            </a:pPr>
            <a:r>
              <a:rPr lang="en-IN" sz="2800" b="0" strike="noStrike" spc="-1">
                <a:solidFill>
                  <a:srgbClr val="0033CC"/>
                </a:solidFill>
                <a:latin typeface="Arial"/>
              </a:rPr>
              <a:t>Main memory is usually too small to store all needed programs and data permanently.</a:t>
            </a:r>
            <a:endParaRPr lang="en-US" sz="2800" b="0" strike="noStrike" spc="-1">
              <a:solidFill>
                <a:srgbClr val="000000"/>
              </a:solidFill>
              <a:latin typeface="Arial"/>
            </a:endParaRPr>
          </a:p>
          <a:p>
            <a:pPr marL="895320" indent="-514080" algn="just">
              <a:lnSpc>
                <a:spcPct val="100000"/>
              </a:lnSpc>
              <a:spcBef>
                <a:spcPts val="561"/>
              </a:spcBef>
              <a:buClr>
                <a:srgbClr val="0033CC"/>
              </a:buClr>
              <a:buFont typeface="Arial"/>
              <a:buAutoNum type="arabicPeriod"/>
            </a:pPr>
            <a:r>
              <a:rPr lang="en-IN" sz="2800" b="0" strike="noStrike" spc="-1">
                <a:solidFill>
                  <a:srgbClr val="0033CC"/>
                </a:solidFill>
                <a:latin typeface="Arial"/>
              </a:rPr>
              <a:t>Main memory is a volatile storage device that loses its contents when power is turned off or otherwise lost.</a:t>
            </a: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5" name="Picture 2"/>
          <p:cNvPicPr/>
          <p:nvPr/>
        </p:nvPicPr>
        <p:blipFill>
          <a:blip r:embed="rId2" cstate="print"/>
          <a:stretch/>
        </p:blipFill>
        <p:spPr>
          <a:xfrm>
            <a:off x="5292000" y="1845000"/>
            <a:ext cx="3715560" cy="3744000"/>
          </a:xfrm>
          <a:prstGeom prst="rect">
            <a:avLst/>
          </a:prstGeom>
          <a:ln w="9525">
            <a:noFill/>
          </a:ln>
        </p:spPr>
      </p:pic>
      <p:sp>
        <p:nvSpPr>
          <p:cNvPr id="386" name="TextShape 1"/>
          <p:cNvSpPr txBox="1"/>
          <p:nvPr/>
        </p:nvSpPr>
        <p:spPr>
          <a:xfrm>
            <a:off x="457200" y="116640"/>
            <a:ext cx="8229240" cy="863640"/>
          </a:xfrm>
          <a:prstGeom prst="rect">
            <a:avLst/>
          </a:prstGeom>
          <a:noFill/>
          <a:ln w="0">
            <a:noFill/>
          </a:ln>
        </p:spPr>
        <p:txBody>
          <a:bodyPr anchor="ctr">
            <a:normAutofit/>
          </a:bodyPr>
          <a:lstStyle/>
          <a:p>
            <a:pPr algn="ctr">
              <a:lnSpc>
                <a:spcPct val="100000"/>
              </a:lnSpc>
            </a:pPr>
            <a:r>
              <a:rPr lang="en-IN" sz="4000" b="0" strike="noStrike" spc="-1">
                <a:solidFill>
                  <a:srgbClr val="C00000"/>
                </a:solidFill>
                <a:latin typeface="Arial"/>
              </a:rPr>
              <a:t>Various Storage Systems</a:t>
            </a:r>
            <a:endParaRPr lang="en-US" sz="4000" b="0" strike="noStrike" spc="-1">
              <a:solidFill>
                <a:srgbClr val="000000"/>
              </a:solidFill>
              <a:latin typeface="Arial"/>
            </a:endParaRPr>
          </a:p>
        </p:txBody>
      </p:sp>
      <p:sp>
        <p:nvSpPr>
          <p:cNvPr id="387" name="TextShape 2"/>
          <p:cNvSpPr txBox="1"/>
          <p:nvPr/>
        </p:nvSpPr>
        <p:spPr>
          <a:xfrm>
            <a:off x="179640" y="1052640"/>
            <a:ext cx="5256360" cy="5544360"/>
          </a:xfrm>
          <a:prstGeom prst="rect">
            <a:avLst/>
          </a:prstGeom>
          <a:noFill/>
          <a:ln w="0">
            <a:noFill/>
          </a:ln>
        </p:spPr>
        <p:txBody>
          <a:bodyPr>
            <a:noAutofit/>
          </a:bodyPr>
          <a:lstStyle/>
          <a:p>
            <a:pPr marL="271440" indent="-271080" algn="just">
              <a:lnSpc>
                <a:spcPct val="100000"/>
              </a:lnSpc>
              <a:buClr>
                <a:srgbClr val="000000"/>
              </a:buClr>
              <a:buFont typeface="Arial"/>
              <a:buChar char="•"/>
            </a:pPr>
            <a:r>
              <a:rPr lang="en-IN" sz="2600" b="0" strike="noStrike" spc="-1">
                <a:solidFill>
                  <a:srgbClr val="000000"/>
                </a:solidFill>
                <a:latin typeface="Arial"/>
              </a:rPr>
              <a:t>The main differences among the various storage systems lie in speed, cost, size, and volatility.</a:t>
            </a:r>
            <a:endParaRPr lang="en-US" sz="2600" b="0" strike="noStrike" spc="-1">
              <a:solidFill>
                <a:srgbClr val="000000"/>
              </a:solidFill>
              <a:latin typeface="Arial"/>
            </a:endParaRPr>
          </a:p>
          <a:p>
            <a:pPr marL="271440" indent="-271080" algn="just">
              <a:lnSpc>
                <a:spcPct val="100000"/>
              </a:lnSpc>
              <a:buClr>
                <a:srgbClr val="000000"/>
              </a:buClr>
              <a:buFont typeface="Arial"/>
              <a:buChar char="•"/>
            </a:pPr>
            <a:r>
              <a:rPr lang="en-IN" sz="2600" b="0" strike="noStrike" spc="-1">
                <a:solidFill>
                  <a:srgbClr val="000000"/>
                </a:solidFill>
                <a:latin typeface="Arial"/>
              </a:rPr>
              <a:t>The wide variety of storage systems can be organized in a hierarchy according to speed and cost. </a:t>
            </a:r>
            <a:endParaRPr lang="en-US" sz="2600" b="0" strike="noStrike" spc="-1">
              <a:solidFill>
                <a:srgbClr val="000000"/>
              </a:solidFill>
              <a:latin typeface="Arial"/>
            </a:endParaRPr>
          </a:p>
          <a:p>
            <a:pPr marL="271440" indent="-271080" algn="just">
              <a:lnSpc>
                <a:spcPct val="100000"/>
              </a:lnSpc>
              <a:buClr>
                <a:srgbClr val="000000"/>
              </a:buClr>
              <a:buFont typeface="Arial"/>
              <a:buChar char="•"/>
            </a:pPr>
            <a:r>
              <a:rPr lang="en-IN" sz="2600" b="0" strike="noStrike" spc="-1">
                <a:solidFill>
                  <a:srgbClr val="000000"/>
                </a:solidFill>
                <a:latin typeface="Arial"/>
              </a:rPr>
              <a:t>The higher levels are expensive, but they are fast. </a:t>
            </a:r>
            <a:endParaRPr lang="en-US" sz="2600" b="0" strike="noStrike" spc="-1">
              <a:solidFill>
                <a:srgbClr val="000000"/>
              </a:solidFill>
              <a:latin typeface="Arial"/>
            </a:endParaRPr>
          </a:p>
          <a:p>
            <a:pPr marL="271440" indent="-271080" algn="just">
              <a:lnSpc>
                <a:spcPct val="100000"/>
              </a:lnSpc>
              <a:buClr>
                <a:srgbClr val="000000"/>
              </a:buClr>
              <a:buFont typeface="Arial"/>
              <a:buChar char="•"/>
            </a:pPr>
            <a:r>
              <a:rPr lang="en-IN" sz="2600" b="0" strike="noStrike" spc="-1">
                <a:solidFill>
                  <a:srgbClr val="000000"/>
                </a:solidFill>
                <a:latin typeface="Arial"/>
              </a:rPr>
              <a:t>As we move down the hierarchy, the cost per bit generally decreases, whereas the access time generally increases.</a:t>
            </a:r>
            <a:endParaRPr lang="en-US" sz="26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TextShape 1"/>
          <p:cNvSpPr txBox="1"/>
          <p:nvPr/>
        </p:nvSpPr>
        <p:spPr>
          <a:xfrm>
            <a:off x="72000" y="1330560"/>
            <a:ext cx="4355640" cy="5410440"/>
          </a:xfrm>
          <a:prstGeom prst="rect">
            <a:avLst/>
          </a:prstGeom>
          <a:noFill/>
          <a:ln w="0">
            <a:noFill/>
          </a:ln>
        </p:spPr>
        <p:txBody>
          <a:bodyPr>
            <a:noAutofit/>
          </a:bodyPr>
          <a:lstStyle/>
          <a:p>
            <a:pPr marL="271440" indent="-271080" algn="just">
              <a:lnSpc>
                <a:spcPct val="100000"/>
              </a:lnSpc>
              <a:buClr>
                <a:srgbClr val="000000"/>
              </a:buClr>
              <a:buFont typeface="Arial"/>
              <a:buChar char="•"/>
            </a:pPr>
            <a:r>
              <a:rPr lang="en-US" sz="1900" b="1" strike="noStrike" spc="-1">
                <a:solidFill>
                  <a:srgbClr val="000000"/>
                </a:solidFill>
                <a:latin typeface="Arial"/>
              </a:rPr>
              <a:t>Time Sharing</a:t>
            </a:r>
            <a:r>
              <a:rPr lang="en-US" sz="1900" b="0" strike="noStrike" spc="-1">
                <a:solidFill>
                  <a:srgbClr val="000000"/>
                </a:solidFill>
                <a:latin typeface="Arial"/>
              </a:rPr>
              <a:t> - multiprogramming environment that's also interactive.</a:t>
            </a:r>
          </a:p>
          <a:p>
            <a:pPr marL="271440" indent="-271080" algn="just">
              <a:lnSpc>
                <a:spcPct val="100000"/>
              </a:lnSpc>
              <a:buClr>
                <a:srgbClr val="000000"/>
              </a:buClr>
              <a:buFont typeface="Arial"/>
              <a:buChar char="•"/>
            </a:pPr>
            <a:r>
              <a:rPr lang="en-US" sz="1900" b="1" strike="noStrike" spc="-1">
                <a:solidFill>
                  <a:srgbClr val="000000"/>
                </a:solidFill>
                <a:latin typeface="Arial"/>
              </a:rPr>
              <a:t>Multiprocessing  </a:t>
            </a:r>
            <a:r>
              <a:rPr lang="en-US" sz="1900" b="0" strike="noStrike" spc="-1">
                <a:solidFill>
                  <a:srgbClr val="000000"/>
                </a:solidFill>
                <a:latin typeface="Arial"/>
              </a:rPr>
              <a:t> - Tightly coupled systems that communicate via shared memory.  Used for scientific applications. Used for speed improvement by putting together a number of off-the-shelf processors.</a:t>
            </a:r>
          </a:p>
          <a:p>
            <a:pPr marL="271440" indent="-271080" algn="just">
              <a:lnSpc>
                <a:spcPct val="100000"/>
              </a:lnSpc>
              <a:buClr>
                <a:srgbClr val="000000"/>
              </a:buClr>
              <a:buFont typeface="Arial"/>
              <a:buChar char="•"/>
            </a:pPr>
            <a:r>
              <a:rPr lang="en-US" sz="1900" b="1" strike="noStrike" spc="-1">
                <a:solidFill>
                  <a:srgbClr val="000000"/>
                </a:solidFill>
                <a:latin typeface="Arial"/>
              </a:rPr>
              <a:t>Distributed Systems</a:t>
            </a:r>
            <a:r>
              <a:rPr lang="en-US" sz="1900" b="0" strike="noStrike" spc="-1">
                <a:solidFill>
                  <a:srgbClr val="000000"/>
                </a:solidFill>
                <a:latin typeface="Arial"/>
              </a:rPr>
              <a:t> - Loosely coupled systems that communicate via message passing.  Advantages include resource sharing, speed up, reliability, communication.</a:t>
            </a:r>
          </a:p>
          <a:p>
            <a:pPr marL="271440" indent="-271080" algn="just">
              <a:lnSpc>
                <a:spcPct val="100000"/>
              </a:lnSpc>
              <a:buClr>
                <a:srgbClr val="000000"/>
              </a:buClr>
              <a:buFont typeface="Arial"/>
              <a:buChar char="•"/>
            </a:pPr>
            <a:r>
              <a:rPr lang="en-US" sz="1900" b="1" strike="noStrike" spc="-1">
                <a:solidFill>
                  <a:srgbClr val="000000"/>
                </a:solidFill>
                <a:latin typeface="Arial"/>
              </a:rPr>
              <a:t>Real Time Systems</a:t>
            </a:r>
            <a:r>
              <a:rPr lang="en-US" sz="1900" b="0" strike="noStrike" spc="-1">
                <a:solidFill>
                  <a:srgbClr val="000000"/>
                </a:solidFill>
                <a:latin typeface="Arial"/>
              </a:rPr>
              <a:t> - Rapid response time is main characteristic.  Used in control of applications where rapid response to a stimulus is essential.</a:t>
            </a:r>
          </a:p>
        </p:txBody>
      </p:sp>
      <p:sp>
        <p:nvSpPr>
          <p:cNvPr id="389" name="CustomShape 2"/>
          <p:cNvSpPr/>
          <p:nvPr/>
        </p:nvSpPr>
        <p:spPr>
          <a:xfrm>
            <a:off x="304920" y="228600"/>
            <a:ext cx="8515440" cy="103968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3600" b="0" strike="noStrike" spc="-1">
                <a:solidFill>
                  <a:srgbClr val="000000"/>
                </a:solidFill>
                <a:latin typeface="Arial"/>
              </a:rPr>
              <a:t>OPERATING SYSTEM OVERVIEW: </a:t>
            </a:r>
            <a:r>
              <a:rPr lang="en-US" sz="3600" b="0" strike="noStrike" spc="-1">
                <a:solidFill>
                  <a:srgbClr val="FF0000"/>
                </a:solidFill>
                <a:latin typeface="Arial"/>
              </a:rPr>
              <a:t>Characteristics</a:t>
            </a:r>
            <a:endParaRPr lang="en-US" sz="3600" b="0" strike="noStrike" spc="-1">
              <a:latin typeface="Arial"/>
            </a:endParaRPr>
          </a:p>
        </p:txBody>
      </p:sp>
      <p:pic>
        <p:nvPicPr>
          <p:cNvPr id="390" name="Picture 10"/>
          <p:cNvPicPr/>
          <p:nvPr/>
        </p:nvPicPr>
        <p:blipFill>
          <a:blip r:embed="rId2" cstate="print"/>
          <a:srcRect l="658" t="34228" r="493" b="34228"/>
          <a:stretch/>
        </p:blipFill>
        <p:spPr>
          <a:xfrm>
            <a:off x="4716000" y="1628640"/>
            <a:ext cx="4283640" cy="963360"/>
          </a:xfrm>
          <a:prstGeom prst="rect">
            <a:avLst/>
          </a:prstGeom>
          <a:ln w="57150">
            <a:solidFill>
              <a:schemeClr val="tx1"/>
            </a:solidFill>
            <a:miter/>
          </a:ln>
        </p:spPr>
      </p:pic>
      <p:pic>
        <p:nvPicPr>
          <p:cNvPr id="391" name="Picture 11"/>
          <p:cNvPicPr/>
          <p:nvPr/>
        </p:nvPicPr>
        <p:blipFill>
          <a:blip r:embed="rId3" cstate="print"/>
          <a:srcRect l="518" t="32165" r="3944" b="31701"/>
          <a:stretch/>
        </p:blipFill>
        <p:spPr>
          <a:xfrm>
            <a:off x="4572000" y="4572000"/>
            <a:ext cx="4343040" cy="953640"/>
          </a:xfrm>
          <a:prstGeom prst="rect">
            <a:avLst/>
          </a:prstGeom>
          <a:ln w="57150">
            <a:solidFill>
              <a:schemeClr val="tx1"/>
            </a:solidFill>
            <a:miter/>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TextShape 1"/>
          <p:cNvSpPr txBox="1"/>
          <p:nvPr/>
        </p:nvSpPr>
        <p:spPr>
          <a:xfrm>
            <a:off x="457200" y="274680"/>
            <a:ext cx="8229240" cy="1142640"/>
          </a:xfrm>
          <a:prstGeom prst="rect">
            <a:avLst/>
          </a:prstGeom>
          <a:noFill/>
          <a:ln w="0">
            <a:noFill/>
          </a:ln>
        </p:spPr>
        <p:txBody>
          <a:bodyPr anchor="ctr">
            <a:normAutofit/>
          </a:bodyPr>
          <a:lstStyle/>
          <a:p>
            <a:pPr algn="ctr">
              <a:lnSpc>
                <a:spcPct val="100000"/>
              </a:lnSpc>
            </a:pPr>
            <a:r>
              <a:rPr lang="en-IN" sz="4000" b="0" strike="noStrike" spc="-1">
                <a:solidFill>
                  <a:srgbClr val="C00000"/>
                </a:solidFill>
                <a:latin typeface="Arial"/>
              </a:rPr>
              <a:t>Multiprocessor Systems</a:t>
            </a:r>
            <a:endParaRPr lang="en-US" sz="4000" b="0" strike="noStrike" spc="-1">
              <a:solidFill>
                <a:srgbClr val="000000"/>
              </a:solidFill>
              <a:latin typeface="Arial"/>
            </a:endParaRPr>
          </a:p>
        </p:txBody>
      </p:sp>
      <p:sp>
        <p:nvSpPr>
          <p:cNvPr id="393" name="TextShape 2"/>
          <p:cNvSpPr txBox="1"/>
          <p:nvPr/>
        </p:nvSpPr>
        <p:spPr>
          <a:xfrm>
            <a:off x="323640" y="1340640"/>
            <a:ext cx="8362800" cy="4785120"/>
          </a:xfrm>
          <a:prstGeom prst="rect">
            <a:avLst/>
          </a:prstGeom>
          <a:noFill/>
          <a:ln w="0">
            <a:noFill/>
          </a:ln>
        </p:spPr>
        <p:txBody>
          <a:bodyPr>
            <a:normAutofit/>
          </a:bodyPr>
          <a:lstStyle/>
          <a:p>
            <a:pPr marL="343080" indent="-342720" algn="just">
              <a:lnSpc>
                <a:spcPct val="100000"/>
              </a:lnSpc>
              <a:spcBef>
                <a:spcPts val="641"/>
              </a:spcBef>
              <a:buClr>
                <a:srgbClr val="000000"/>
              </a:buClr>
              <a:buFont typeface="Arial"/>
              <a:buChar char="•"/>
            </a:pPr>
            <a:r>
              <a:rPr lang="en-IN" sz="3200" b="0" strike="noStrike" spc="-1" dirty="0">
                <a:solidFill>
                  <a:srgbClr val="000000"/>
                </a:solidFill>
                <a:latin typeface="Arial"/>
              </a:rPr>
              <a:t>Multiprocessor </a:t>
            </a:r>
            <a:r>
              <a:rPr lang="en-IN" sz="3200" b="0" strike="noStrike" spc="-1">
                <a:solidFill>
                  <a:srgbClr val="000000"/>
                </a:solidFill>
                <a:latin typeface="Arial"/>
              </a:rPr>
              <a:t>systems </a:t>
            </a:r>
            <a:r>
              <a:rPr lang="en-IN" sz="3200" b="0" strike="noStrike" spc="-1" smtClean="0">
                <a:solidFill>
                  <a:srgbClr val="000000"/>
                </a:solidFill>
                <a:latin typeface="Arial"/>
              </a:rPr>
              <a:t>first </a:t>
            </a:r>
            <a:r>
              <a:rPr lang="en-IN" sz="3200" b="0" strike="noStrike" spc="-1">
                <a:solidFill>
                  <a:srgbClr val="000000"/>
                </a:solidFill>
                <a:latin typeface="Arial"/>
              </a:rPr>
              <a:t>prominently appeared in servers and have since migrated to desktop and laptop systems. </a:t>
            </a:r>
            <a:endParaRPr lang="en-US" sz="3200" b="0" strike="noStrike" spc="-1" dirty="0">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dirty="0">
                <a:solidFill>
                  <a:srgbClr val="000000"/>
                </a:solidFill>
                <a:latin typeface="Arial"/>
              </a:rPr>
              <a:t>Recently, multiple processors have appeared on mobile devices such as smartphones and tablet computers.</a:t>
            </a:r>
            <a:endParaRPr lang="en-US" sz="32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TextShape 1"/>
          <p:cNvSpPr txBox="1"/>
          <p:nvPr/>
        </p:nvSpPr>
        <p:spPr>
          <a:xfrm>
            <a:off x="395640" y="116640"/>
            <a:ext cx="8434800" cy="1142640"/>
          </a:xfrm>
          <a:prstGeom prst="rect">
            <a:avLst/>
          </a:prstGeom>
          <a:noFill/>
          <a:ln w="0">
            <a:noFill/>
          </a:ln>
        </p:spPr>
        <p:txBody>
          <a:bodyPr anchor="ctr">
            <a:normAutofit fontScale="91000"/>
          </a:bodyPr>
          <a:lstStyle/>
          <a:p>
            <a:pPr algn="ctr">
              <a:lnSpc>
                <a:spcPct val="100000"/>
              </a:lnSpc>
            </a:pPr>
            <a:r>
              <a:rPr lang="en-IN" sz="4400" b="0" strike="noStrike" spc="-1">
                <a:solidFill>
                  <a:srgbClr val="C00000"/>
                </a:solidFill>
                <a:latin typeface="Arial"/>
              </a:rPr>
              <a:t>Multiprocessor System: Advantages</a:t>
            </a:r>
            <a:endParaRPr lang="en-US" sz="4400" b="0" strike="noStrike" spc="-1">
              <a:solidFill>
                <a:srgbClr val="000000"/>
              </a:solidFill>
              <a:latin typeface="Arial"/>
            </a:endParaRPr>
          </a:p>
        </p:txBody>
      </p:sp>
      <p:sp>
        <p:nvSpPr>
          <p:cNvPr id="395" name="TextShape 2"/>
          <p:cNvSpPr txBox="1"/>
          <p:nvPr/>
        </p:nvSpPr>
        <p:spPr>
          <a:xfrm>
            <a:off x="179640" y="1196640"/>
            <a:ext cx="8506800" cy="5472360"/>
          </a:xfrm>
          <a:prstGeom prst="rect">
            <a:avLst/>
          </a:prstGeom>
          <a:noFill/>
          <a:ln w="0">
            <a:noFill/>
          </a:ln>
        </p:spPr>
        <p:txBody>
          <a:bodyPr>
            <a:normAutofit/>
          </a:bodyPr>
          <a:lstStyle/>
          <a:p>
            <a:pPr marL="514440" indent="-514080" algn="just">
              <a:lnSpc>
                <a:spcPct val="100000"/>
              </a:lnSpc>
              <a:buClr>
                <a:srgbClr val="000000"/>
              </a:buClr>
              <a:buFont typeface="Arial"/>
              <a:buAutoNum type="arabicPeriod"/>
            </a:pPr>
            <a:r>
              <a:rPr lang="en-IN" sz="2800" b="1" strike="noStrike" spc="-1">
                <a:solidFill>
                  <a:srgbClr val="000000"/>
                </a:solidFill>
                <a:latin typeface="Arial"/>
              </a:rPr>
              <a:t>Increased throughput. </a:t>
            </a:r>
            <a:r>
              <a:rPr lang="en-IN" sz="2800" b="0" strike="noStrike" spc="-1">
                <a:solidFill>
                  <a:srgbClr val="000000"/>
                </a:solidFill>
                <a:latin typeface="Arial"/>
              </a:rPr>
              <a:t>By increasing the number of processors, we expect to get more work done in less time.</a:t>
            </a:r>
            <a:endParaRPr lang="en-US" sz="2800" b="0" strike="noStrike" spc="-1">
              <a:solidFill>
                <a:srgbClr val="000000"/>
              </a:solidFill>
              <a:latin typeface="Arial"/>
            </a:endParaRPr>
          </a:p>
          <a:p>
            <a:pPr marL="514440" indent="-514080" algn="just">
              <a:lnSpc>
                <a:spcPct val="100000"/>
              </a:lnSpc>
              <a:buClr>
                <a:srgbClr val="000000"/>
              </a:buClr>
              <a:buFont typeface="Arial"/>
              <a:buAutoNum type="arabicPeriod"/>
            </a:pPr>
            <a:r>
              <a:rPr lang="en-IN" sz="2800" b="1" strike="noStrike" spc="-1">
                <a:solidFill>
                  <a:srgbClr val="000000"/>
                </a:solidFill>
                <a:latin typeface="Arial"/>
              </a:rPr>
              <a:t>Economy of scale. </a:t>
            </a:r>
            <a:r>
              <a:rPr lang="en-IN" sz="2800" b="0" strike="noStrike" spc="-1">
                <a:solidFill>
                  <a:srgbClr val="000000"/>
                </a:solidFill>
                <a:latin typeface="Arial"/>
              </a:rPr>
              <a:t>Multiprocessor systems can cost less than equivalent multiple single-processor systems, because they can share peripherals, mass storage, and power supplies.</a:t>
            </a:r>
            <a:endParaRPr lang="en-US" sz="2800" b="0" strike="noStrike" spc="-1">
              <a:solidFill>
                <a:srgbClr val="000000"/>
              </a:solidFill>
              <a:latin typeface="Arial"/>
            </a:endParaRPr>
          </a:p>
          <a:p>
            <a:pPr marL="514440" indent="-514080" algn="just">
              <a:lnSpc>
                <a:spcPct val="100000"/>
              </a:lnSpc>
              <a:buClr>
                <a:srgbClr val="000000"/>
              </a:buClr>
              <a:buFont typeface="Arial"/>
              <a:buAutoNum type="arabicPeriod"/>
            </a:pPr>
            <a:r>
              <a:rPr lang="en-IN" sz="2800" b="1" strike="noStrike" spc="-1">
                <a:solidFill>
                  <a:srgbClr val="000000"/>
                </a:solidFill>
                <a:latin typeface="Arial"/>
              </a:rPr>
              <a:t>Increased reliability</a:t>
            </a:r>
            <a:r>
              <a:rPr lang="en-IN" sz="2800" b="0" strike="noStrike" spc="-1">
                <a:solidFill>
                  <a:srgbClr val="000000"/>
                </a:solidFill>
                <a:latin typeface="Arial"/>
              </a:rPr>
              <a:t>. If functions can be distributed properly among several processors, then the failure of one processor will not halt the system, only slow it down.</a:t>
            </a:r>
            <a:endParaRPr lang="en-US" sz="2800" b="0" strike="noStrike" spc="-1">
              <a:solidFill>
                <a:srgbClr val="000000"/>
              </a:solidFill>
              <a:latin typeface="Arial"/>
            </a:endParaRPr>
          </a:p>
          <a:p>
            <a:pPr>
              <a:lnSpc>
                <a:spcPct val="100000"/>
              </a:lnSpc>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TextShape 1"/>
          <p:cNvSpPr txBox="1"/>
          <p:nvPr/>
        </p:nvSpPr>
        <p:spPr>
          <a:xfrm>
            <a:off x="457200" y="72000"/>
            <a:ext cx="8229240" cy="1124280"/>
          </a:xfrm>
          <a:prstGeom prst="rect">
            <a:avLst/>
          </a:prstGeom>
          <a:noFill/>
          <a:ln w="0">
            <a:noFill/>
          </a:ln>
        </p:spPr>
        <p:txBody>
          <a:bodyPr anchor="ctr">
            <a:normAutofit/>
          </a:bodyPr>
          <a:lstStyle/>
          <a:p>
            <a:pPr algn="ctr">
              <a:lnSpc>
                <a:spcPct val="100000"/>
              </a:lnSpc>
            </a:pPr>
            <a:r>
              <a:rPr lang="en-IN" sz="4000" b="0" strike="noStrike" spc="-1">
                <a:solidFill>
                  <a:srgbClr val="C00000"/>
                </a:solidFill>
                <a:latin typeface="Arial"/>
              </a:rPr>
              <a:t>Features</a:t>
            </a:r>
            <a:endParaRPr lang="en-US" sz="4000" b="0" strike="noStrike" spc="-1">
              <a:solidFill>
                <a:srgbClr val="000000"/>
              </a:solidFill>
              <a:latin typeface="Arial"/>
            </a:endParaRPr>
          </a:p>
        </p:txBody>
      </p:sp>
      <p:sp>
        <p:nvSpPr>
          <p:cNvPr id="397" name="TextShape 2"/>
          <p:cNvSpPr txBox="1"/>
          <p:nvPr/>
        </p:nvSpPr>
        <p:spPr>
          <a:xfrm>
            <a:off x="251640" y="1124640"/>
            <a:ext cx="8640720" cy="5688360"/>
          </a:xfrm>
          <a:prstGeom prst="rect">
            <a:avLst/>
          </a:prstGeom>
          <a:noFill/>
          <a:ln w="0">
            <a:noFill/>
          </a:ln>
        </p:spPr>
        <p:txBody>
          <a:bodyPr>
            <a:noAutofit/>
          </a:bodyPr>
          <a:lstStyle/>
          <a:p>
            <a:pPr marL="343080" indent="-342720" algn="just">
              <a:lnSpc>
                <a:spcPct val="100000"/>
              </a:lnSpc>
              <a:buClr>
                <a:srgbClr val="000000"/>
              </a:buClr>
              <a:buFont typeface="Arial"/>
              <a:buChar char="•"/>
            </a:pPr>
            <a:r>
              <a:rPr lang="en-IN" sz="2500" b="0" strike="noStrike" spc="-1">
                <a:solidFill>
                  <a:srgbClr val="000000"/>
                </a:solidFill>
                <a:latin typeface="Arial"/>
              </a:rPr>
              <a:t>Increased reliability of a computer system is crucial in many applications.</a:t>
            </a:r>
            <a:endParaRPr lang="en-US" sz="2500" b="0" strike="noStrike" spc="-1">
              <a:solidFill>
                <a:srgbClr val="000000"/>
              </a:solidFill>
              <a:latin typeface="Arial"/>
            </a:endParaRPr>
          </a:p>
          <a:p>
            <a:pPr marL="343080" indent="-342720" algn="just">
              <a:lnSpc>
                <a:spcPct val="100000"/>
              </a:lnSpc>
              <a:buClr>
                <a:srgbClr val="000000"/>
              </a:buClr>
              <a:buFont typeface="Arial"/>
              <a:buChar char="•"/>
            </a:pPr>
            <a:r>
              <a:rPr lang="en-IN" sz="2500" b="0" strike="noStrike" spc="-1">
                <a:solidFill>
                  <a:srgbClr val="000000"/>
                </a:solidFill>
                <a:latin typeface="Arial"/>
              </a:rPr>
              <a:t>The ability to continue providing service proportional to the level of surviving hardware is called </a:t>
            </a:r>
            <a:r>
              <a:rPr lang="en-IN" sz="2500" b="1" strike="noStrike" spc="-1">
                <a:solidFill>
                  <a:srgbClr val="000000"/>
                </a:solidFill>
                <a:latin typeface="Arial"/>
              </a:rPr>
              <a:t>graceful degradation. </a:t>
            </a:r>
            <a:endParaRPr lang="en-US" sz="2500" b="0" strike="noStrike" spc="-1">
              <a:solidFill>
                <a:srgbClr val="000000"/>
              </a:solidFill>
              <a:latin typeface="Arial"/>
            </a:endParaRPr>
          </a:p>
          <a:p>
            <a:pPr marL="343080" indent="-342720" algn="just">
              <a:lnSpc>
                <a:spcPct val="100000"/>
              </a:lnSpc>
              <a:buClr>
                <a:srgbClr val="000000"/>
              </a:buClr>
              <a:buFont typeface="Arial"/>
              <a:buChar char="•"/>
            </a:pPr>
            <a:r>
              <a:rPr lang="en-IN" sz="2500" b="1" strike="noStrike" spc="-1">
                <a:solidFill>
                  <a:srgbClr val="000000"/>
                </a:solidFill>
                <a:latin typeface="Arial"/>
              </a:rPr>
              <a:t>Some systems go beyond graceful </a:t>
            </a:r>
            <a:r>
              <a:rPr lang="en-IN" sz="2500" b="0" strike="noStrike" spc="-1">
                <a:solidFill>
                  <a:srgbClr val="000000"/>
                </a:solidFill>
                <a:latin typeface="Arial"/>
              </a:rPr>
              <a:t>degradation and are called </a:t>
            </a:r>
            <a:r>
              <a:rPr lang="en-IN" sz="2500" b="1" strike="noStrike" spc="-1">
                <a:solidFill>
                  <a:srgbClr val="000000"/>
                </a:solidFill>
                <a:latin typeface="Arial"/>
              </a:rPr>
              <a:t>fault tolerant, because they can suffer a failure of </a:t>
            </a:r>
            <a:r>
              <a:rPr lang="en-IN" sz="2500" b="0" strike="noStrike" spc="-1">
                <a:solidFill>
                  <a:srgbClr val="000000"/>
                </a:solidFill>
                <a:latin typeface="Arial"/>
              </a:rPr>
              <a:t>any single component and still continue operation. </a:t>
            </a:r>
            <a:endParaRPr lang="en-US" sz="2500" b="0" strike="noStrike" spc="-1">
              <a:solidFill>
                <a:srgbClr val="000000"/>
              </a:solidFill>
              <a:latin typeface="Arial"/>
            </a:endParaRPr>
          </a:p>
          <a:p>
            <a:pPr marL="343080" indent="-342720" algn="just">
              <a:lnSpc>
                <a:spcPct val="100000"/>
              </a:lnSpc>
              <a:buClr>
                <a:srgbClr val="000000"/>
              </a:buClr>
              <a:buFont typeface="Arial"/>
              <a:buChar char="•"/>
            </a:pPr>
            <a:r>
              <a:rPr lang="en-IN" sz="2500" b="0" strike="noStrike" spc="-1">
                <a:solidFill>
                  <a:srgbClr val="000000"/>
                </a:solidFill>
                <a:latin typeface="Arial"/>
              </a:rPr>
              <a:t>Fault tolerance requires a mechanism to allow the failure to be detected, diagnosed, and, if possible, corrected. </a:t>
            </a:r>
            <a:endParaRPr lang="en-US" sz="2500" b="0" strike="noStrike" spc="-1">
              <a:solidFill>
                <a:srgbClr val="000000"/>
              </a:solidFill>
              <a:latin typeface="Arial"/>
            </a:endParaRPr>
          </a:p>
          <a:p>
            <a:pPr marL="343080" indent="-342720" algn="just">
              <a:lnSpc>
                <a:spcPct val="100000"/>
              </a:lnSpc>
              <a:buClr>
                <a:srgbClr val="000000"/>
              </a:buClr>
              <a:buFont typeface="Arial"/>
              <a:buChar char="•"/>
            </a:pPr>
            <a:r>
              <a:rPr lang="en-IN" sz="2500" b="0" strike="noStrike" spc="-1">
                <a:solidFill>
                  <a:srgbClr val="000000"/>
                </a:solidFill>
                <a:latin typeface="Arial"/>
              </a:rPr>
              <a:t>The HP NonStop (formerly Tandem) system uses both hardware and software duplication to ensure continued operation despite faults.</a:t>
            </a:r>
            <a:endParaRPr lang="en-US" sz="25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TextShape 1"/>
          <p:cNvSpPr txBox="1"/>
          <p:nvPr/>
        </p:nvSpPr>
        <p:spPr>
          <a:xfrm>
            <a:off x="457200" y="116640"/>
            <a:ext cx="8229240" cy="791640"/>
          </a:xfrm>
          <a:prstGeom prst="rect">
            <a:avLst/>
          </a:prstGeom>
          <a:noFill/>
          <a:ln w="0">
            <a:noFill/>
          </a:ln>
        </p:spPr>
        <p:txBody>
          <a:bodyPr anchor="ctr">
            <a:normAutofit/>
          </a:bodyPr>
          <a:lstStyle/>
          <a:p>
            <a:pPr algn="ctr">
              <a:lnSpc>
                <a:spcPct val="100000"/>
              </a:lnSpc>
            </a:pPr>
            <a:r>
              <a:rPr lang="en-IN" sz="3600" b="0" strike="noStrike" spc="-1">
                <a:solidFill>
                  <a:srgbClr val="C00000"/>
                </a:solidFill>
                <a:latin typeface="Arial"/>
              </a:rPr>
              <a:t>Multiprocessing System Types</a:t>
            </a:r>
            <a:endParaRPr lang="en-US" sz="3600" b="0" strike="noStrike" spc="-1">
              <a:solidFill>
                <a:srgbClr val="000000"/>
              </a:solidFill>
              <a:latin typeface="Arial"/>
            </a:endParaRPr>
          </a:p>
        </p:txBody>
      </p:sp>
      <p:sp>
        <p:nvSpPr>
          <p:cNvPr id="399" name="TextShape 2"/>
          <p:cNvSpPr txBox="1"/>
          <p:nvPr/>
        </p:nvSpPr>
        <p:spPr>
          <a:xfrm>
            <a:off x="251640" y="908640"/>
            <a:ext cx="8712720" cy="5821920"/>
          </a:xfrm>
          <a:prstGeom prst="rect">
            <a:avLst/>
          </a:prstGeom>
          <a:noFill/>
          <a:ln w="0">
            <a:noFill/>
          </a:ln>
        </p:spPr>
        <p:txBody>
          <a:bodyPr>
            <a:normAutofit fontScale="86500" lnSpcReduction="20000"/>
          </a:bodyPr>
          <a:lstStyle/>
          <a:p>
            <a:pPr marL="343080" indent="-342720" algn="just">
              <a:lnSpc>
                <a:spcPct val="100000"/>
              </a:lnSpc>
              <a:spcBef>
                <a:spcPts val="641"/>
              </a:spcBef>
              <a:buClr>
                <a:srgbClr val="0033CC"/>
              </a:buClr>
              <a:buFont typeface="Arial"/>
              <a:buChar char="•"/>
            </a:pPr>
            <a:r>
              <a:rPr lang="en-IN" sz="3200" b="1" strike="noStrike" spc="-1">
                <a:solidFill>
                  <a:srgbClr val="0033CC"/>
                </a:solidFill>
                <a:latin typeface="Arial"/>
              </a:rPr>
              <a:t>Asymmetric</a:t>
            </a:r>
            <a:r>
              <a:rPr lang="en-IN" sz="3200" b="0" strike="noStrike" spc="-1">
                <a:solidFill>
                  <a:srgbClr val="000000"/>
                </a:solidFill>
                <a:latin typeface="Arial"/>
              </a:rPr>
              <a:t>: Master-Slave</a:t>
            </a:r>
            <a:endParaRPr lang="en-US" sz="3200" b="0" strike="noStrike" spc="-1">
              <a:solidFill>
                <a:srgbClr val="000000"/>
              </a:solidFill>
              <a:latin typeface="Arial"/>
            </a:endParaRPr>
          </a:p>
          <a:p>
            <a:pPr marL="343080" indent="-342720" algn="just">
              <a:lnSpc>
                <a:spcPct val="100000"/>
              </a:lnSpc>
              <a:spcBef>
                <a:spcPts val="641"/>
              </a:spcBef>
              <a:buClr>
                <a:srgbClr val="0033CC"/>
              </a:buClr>
              <a:buFont typeface="Arial"/>
              <a:buChar char="•"/>
            </a:pPr>
            <a:r>
              <a:rPr lang="en-IN" sz="3200" b="1" strike="noStrike" spc="-1">
                <a:solidFill>
                  <a:srgbClr val="0033CC"/>
                </a:solidFill>
                <a:latin typeface="Arial"/>
              </a:rPr>
              <a:t>Symmetric (SMP)</a:t>
            </a:r>
            <a:r>
              <a:rPr lang="en-IN" sz="3200" b="0" strike="noStrike" spc="-1">
                <a:solidFill>
                  <a:srgbClr val="000000"/>
                </a:solidFill>
                <a:latin typeface="Arial"/>
              </a:rPr>
              <a:t>: Each processor performs all tasks within the operating system. </a:t>
            </a:r>
            <a:endParaRPr lang="en-US" sz="3200" b="0" strike="noStrike" spc="-1">
              <a:solidFill>
                <a:srgbClr val="000000"/>
              </a:solidFill>
              <a:latin typeface="Arial"/>
            </a:endParaRPr>
          </a:p>
          <a:p>
            <a:pPr marL="743040" lvl="1" indent="-285480" algn="just">
              <a:lnSpc>
                <a:spcPct val="100000"/>
              </a:lnSpc>
              <a:spcBef>
                <a:spcPts val="561"/>
              </a:spcBef>
              <a:buClr>
                <a:srgbClr val="000000"/>
              </a:buClr>
              <a:buFont typeface="Arial"/>
              <a:buChar char="–"/>
            </a:pPr>
            <a:r>
              <a:rPr lang="en-IN" sz="2800" b="0" strike="noStrike" spc="-1">
                <a:solidFill>
                  <a:srgbClr val="000000"/>
                </a:solidFill>
                <a:latin typeface="Arial"/>
              </a:rPr>
              <a:t>SMP means that all processors are peers</a:t>
            </a:r>
            <a:endParaRPr lang="en-US" sz="2800" b="0" strike="noStrike" spc="-1">
              <a:solidFill>
                <a:srgbClr val="000000"/>
              </a:solidFill>
              <a:latin typeface="Arial"/>
            </a:endParaRPr>
          </a:p>
          <a:p>
            <a:pPr marL="743040" lvl="1" indent="-285480" algn="just">
              <a:lnSpc>
                <a:spcPct val="100000"/>
              </a:lnSpc>
              <a:spcBef>
                <a:spcPts val="561"/>
              </a:spcBef>
              <a:buClr>
                <a:srgbClr val="000000"/>
              </a:buClr>
              <a:buFont typeface="Arial"/>
              <a:buChar char="–"/>
            </a:pPr>
            <a:r>
              <a:rPr lang="en-IN" sz="2800" b="0" strike="noStrike" spc="-1">
                <a:solidFill>
                  <a:srgbClr val="000000"/>
                </a:solidFill>
                <a:latin typeface="Arial"/>
              </a:rPr>
              <a:t>An example of an SMP system is AIX, a commercial version of UNIX designed by IBM. </a:t>
            </a:r>
            <a:endParaRPr lang="en-US" sz="2800" b="0" strike="noStrike" spc="-1">
              <a:solidFill>
                <a:srgbClr val="000000"/>
              </a:solidFill>
              <a:latin typeface="Arial"/>
            </a:endParaRPr>
          </a:p>
          <a:p>
            <a:pPr marL="743040" lvl="1" indent="-285480" algn="just">
              <a:lnSpc>
                <a:spcPct val="100000"/>
              </a:lnSpc>
              <a:spcBef>
                <a:spcPts val="561"/>
              </a:spcBef>
              <a:buClr>
                <a:srgbClr val="000000"/>
              </a:buClr>
              <a:buFont typeface="Arial"/>
              <a:buChar char="–"/>
            </a:pPr>
            <a:r>
              <a:rPr lang="en-IN" sz="2800" b="0" strike="noStrike" spc="-1">
                <a:solidFill>
                  <a:srgbClr val="000000"/>
                </a:solidFill>
                <a:latin typeface="Arial"/>
              </a:rPr>
              <a:t>An AIX system can be configured to employ dozens of processors. </a:t>
            </a:r>
            <a:endParaRPr lang="en-US" sz="2800" b="0" strike="noStrike" spc="-1">
              <a:solidFill>
                <a:srgbClr val="000000"/>
              </a:solidFill>
              <a:latin typeface="Arial"/>
            </a:endParaRPr>
          </a:p>
          <a:p>
            <a:pPr marL="743040" lvl="1" indent="-285480" algn="just">
              <a:lnSpc>
                <a:spcPct val="100000"/>
              </a:lnSpc>
              <a:spcBef>
                <a:spcPts val="561"/>
              </a:spcBef>
              <a:buClr>
                <a:srgbClr val="000000"/>
              </a:buClr>
              <a:buFont typeface="Arial"/>
              <a:buChar char="–"/>
            </a:pPr>
            <a:r>
              <a:rPr lang="en-IN" sz="2800" b="0" strike="noStrike" spc="-1">
                <a:solidFill>
                  <a:srgbClr val="000000"/>
                </a:solidFill>
                <a:latin typeface="Arial"/>
              </a:rPr>
              <a:t>The benefit of this model is that many processes can run simultaneously—</a:t>
            </a:r>
            <a:r>
              <a:rPr lang="en-IN" sz="2400" b="0" i="1" strike="noStrike" spc="-1">
                <a:solidFill>
                  <a:srgbClr val="000000"/>
                </a:solidFill>
                <a:latin typeface="Arial"/>
              </a:rPr>
              <a:t>N</a:t>
            </a:r>
            <a:r>
              <a:rPr lang="en-IN" sz="2400" b="0" strike="noStrike" spc="-1">
                <a:solidFill>
                  <a:srgbClr val="000000"/>
                </a:solidFill>
                <a:latin typeface="Arial"/>
              </a:rPr>
              <a:t> </a:t>
            </a:r>
            <a:r>
              <a:rPr lang="en-IN" sz="2800" b="0" strike="noStrike" spc="-1">
                <a:solidFill>
                  <a:srgbClr val="000000"/>
                </a:solidFill>
                <a:latin typeface="Arial"/>
              </a:rPr>
              <a:t>processes can run if there are </a:t>
            </a:r>
            <a:r>
              <a:rPr lang="en-IN" sz="2400" b="0" i="1" strike="noStrike" spc="-1">
                <a:solidFill>
                  <a:srgbClr val="000000"/>
                </a:solidFill>
                <a:latin typeface="Arial"/>
              </a:rPr>
              <a:t>N </a:t>
            </a:r>
            <a:r>
              <a:rPr lang="en-IN" sz="2400" b="0" strike="noStrike" spc="-1">
                <a:solidFill>
                  <a:srgbClr val="000000"/>
                </a:solidFill>
                <a:latin typeface="Arial"/>
              </a:rPr>
              <a:t>CPU</a:t>
            </a:r>
            <a:r>
              <a:rPr lang="en-IN" sz="2800" b="0" i="1" strike="noStrike" spc="-1">
                <a:solidFill>
                  <a:srgbClr val="000000"/>
                </a:solidFill>
                <a:latin typeface="Arial"/>
              </a:rPr>
              <a:t>s—without causing performance to deteriorate significantly.</a:t>
            </a:r>
            <a:endParaRPr lang="en-US" sz="28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Multiprocessing adds CPUs to increase computing power. If the CPU has an integrated memory controller, then adding CPUs can also increase the amount of memory addressable in the system.</a:t>
            </a:r>
            <a:endParaRPr lang="en-US" sz="32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TextShape 1"/>
          <p:cNvSpPr txBox="1"/>
          <p:nvPr/>
        </p:nvSpPr>
        <p:spPr>
          <a:xfrm>
            <a:off x="457200" y="116640"/>
            <a:ext cx="8229240" cy="863640"/>
          </a:xfrm>
          <a:prstGeom prst="rect">
            <a:avLst/>
          </a:prstGeom>
          <a:noFill/>
          <a:ln w="0">
            <a:noFill/>
          </a:ln>
        </p:spPr>
        <p:txBody>
          <a:bodyPr anchor="ctr">
            <a:normAutofit/>
          </a:bodyPr>
          <a:lstStyle/>
          <a:p>
            <a:pPr algn="ctr">
              <a:lnSpc>
                <a:spcPct val="100000"/>
              </a:lnSpc>
            </a:pPr>
            <a:r>
              <a:rPr lang="en-IN" sz="4000" b="0" strike="noStrike" spc="-1">
                <a:solidFill>
                  <a:srgbClr val="C00000"/>
                </a:solidFill>
                <a:latin typeface="Arial"/>
              </a:rPr>
              <a:t>SMP vs Asymmetric</a:t>
            </a:r>
            <a:endParaRPr lang="en-US" sz="4000" b="0" strike="noStrike" spc="-1">
              <a:solidFill>
                <a:srgbClr val="000000"/>
              </a:solidFill>
              <a:latin typeface="Arial"/>
            </a:endParaRPr>
          </a:p>
        </p:txBody>
      </p:sp>
      <p:sp>
        <p:nvSpPr>
          <p:cNvPr id="401" name="TextShape 2"/>
          <p:cNvSpPr txBox="1"/>
          <p:nvPr/>
        </p:nvSpPr>
        <p:spPr>
          <a:xfrm>
            <a:off x="251640" y="836640"/>
            <a:ext cx="8640720" cy="3096000"/>
          </a:xfrm>
          <a:prstGeom prst="rect">
            <a:avLst/>
          </a:prstGeom>
          <a:noFill/>
          <a:ln w="0">
            <a:noFill/>
          </a:ln>
        </p:spPr>
        <p:txBody>
          <a:bodyPr>
            <a:noAutofit/>
          </a:bodyPr>
          <a:lstStyle/>
          <a:p>
            <a:pPr marL="343080" indent="-342720" algn="just">
              <a:lnSpc>
                <a:spcPct val="100000"/>
              </a:lnSpc>
              <a:spcBef>
                <a:spcPts val="601"/>
              </a:spcBef>
              <a:buClr>
                <a:srgbClr val="000000"/>
              </a:buClr>
              <a:buFont typeface="Arial"/>
              <a:buChar char="•"/>
            </a:pPr>
            <a:r>
              <a:rPr lang="en-IN" sz="3000" b="0" strike="noStrike" spc="-1">
                <a:solidFill>
                  <a:srgbClr val="000000"/>
                </a:solidFill>
                <a:latin typeface="Arial"/>
              </a:rPr>
              <a:t>Sun Microsystems’ operating system SunOS Version 4 provided asymmetric multiprocessing, whereas Version 5 (Solaris) is symmetric </a:t>
            </a:r>
            <a:r>
              <a:rPr lang="en-IN" sz="3000" b="0" u="sng" strike="noStrike" spc="-1">
                <a:solidFill>
                  <a:srgbClr val="0033CC"/>
                </a:solidFill>
                <a:uFillTx/>
                <a:latin typeface="Arial"/>
              </a:rPr>
              <a:t>on the same hardware</a:t>
            </a:r>
            <a:r>
              <a:rPr lang="en-IN" sz="3000" b="0" strike="noStrike" spc="-1">
                <a:solidFill>
                  <a:srgbClr val="000000"/>
                </a:solidFill>
                <a:latin typeface="Arial"/>
              </a:rPr>
              <a:t>. (Software decides)</a:t>
            </a:r>
            <a:endParaRPr lang="en-US" sz="3000" b="0" strike="noStrike" spc="-1">
              <a:solidFill>
                <a:srgbClr val="000000"/>
              </a:solidFill>
              <a:latin typeface="Arial"/>
            </a:endParaRPr>
          </a:p>
          <a:p>
            <a:pPr marL="343080" indent="-342720" algn="just">
              <a:lnSpc>
                <a:spcPct val="100000"/>
              </a:lnSpc>
              <a:spcBef>
                <a:spcPts val="601"/>
              </a:spcBef>
              <a:buClr>
                <a:srgbClr val="000000"/>
              </a:buClr>
              <a:buFont typeface="Arial"/>
              <a:buChar char="•"/>
            </a:pPr>
            <a:r>
              <a:rPr lang="en-IN" sz="3000" b="0" strike="noStrike" spc="-1">
                <a:solidFill>
                  <a:srgbClr val="000000"/>
                </a:solidFill>
                <a:latin typeface="Arial"/>
              </a:rPr>
              <a:t>Hardware may also decide SMP/Asymmetric.</a:t>
            </a:r>
            <a:endParaRPr lang="en-US" sz="3000" b="0" strike="noStrike" spc="-1">
              <a:solidFill>
                <a:srgbClr val="000000"/>
              </a:solidFill>
              <a:latin typeface="Arial"/>
            </a:endParaRPr>
          </a:p>
        </p:txBody>
      </p:sp>
      <p:pic>
        <p:nvPicPr>
          <p:cNvPr id="402" name="Picture 2"/>
          <p:cNvPicPr/>
          <p:nvPr/>
        </p:nvPicPr>
        <p:blipFill>
          <a:blip r:embed="rId2" cstate="print"/>
          <a:stretch/>
        </p:blipFill>
        <p:spPr>
          <a:xfrm>
            <a:off x="1763640" y="3960360"/>
            <a:ext cx="5760360" cy="285264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TextShape 1"/>
          <p:cNvSpPr txBox="1"/>
          <p:nvPr/>
        </p:nvSpPr>
        <p:spPr>
          <a:xfrm>
            <a:off x="3124080" y="6356520"/>
            <a:ext cx="2895120" cy="364680"/>
          </a:xfrm>
          <a:prstGeom prst="rect">
            <a:avLst/>
          </a:prstGeom>
          <a:noFill/>
          <a:ln w="0">
            <a:noFill/>
          </a:ln>
        </p:spPr>
        <p:txBody>
          <a:bodyPr anchor="ctr">
            <a:noAutofit/>
          </a:bodyPr>
          <a:lstStyle/>
          <a:p>
            <a:pPr algn="ctr">
              <a:lnSpc>
                <a:spcPct val="100000"/>
              </a:lnSpc>
            </a:pPr>
            <a:r>
              <a:rPr lang="en-US" sz="1200" b="0" strike="noStrike" spc="-1">
                <a:solidFill>
                  <a:srgbClr val="8B8B8B"/>
                </a:solidFill>
                <a:latin typeface="Times New Roman"/>
              </a:rPr>
              <a:t>A. Frank - P.  Weisberg</a:t>
            </a:r>
            <a:endParaRPr lang="en-US" sz="1200" b="0" strike="noStrike" spc="-1">
              <a:latin typeface="Times New Roman"/>
            </a:endParaRPr>
          </a:p>
        </p:txBody>
      </p:sp>
      <p:sp>
        <p:nvSpPr>
          <p:cNvPr id="304" name="TextShape 2"/>
          <p:cNvSpPr txBox="1"/>
          <p:nvPr/>
        </p:nvSpPr>
        <p:spPr>
          <a:xfrm>
            <a:off x="611640" y="116640"/>
            <a:ext cx="8287920" cy="935640"/>
          </a:xfrm>
          <a:prstGeom prst="rect">
            <a:avLst/>
          </a:prstGeom>
          <a:noFill/>
          <a:ln w="0">
            <a:noFill/>
          </a:ln>
        </p:spPr>
        <p:txBody>
          <a:bodyPr anchor="ctr">
            <a:noAutofit/>
          </a:bodyPr>
          <a:lstStyle/>
          <a:p>
            <a:pPr algn="ctr">
              <a:lnSpc>
                <a:spcPct val="100000"/>
              </a:lnSpc>
            </a:pPr>
            <a:r>
              <a:rPr lang="en-US" sz="4000" b="0" strike="noStrike" spc="-1">
                <a:solidFill>
                  <a:srgbClr val="FF0000"/>
                </a:solidFill>
                <a:latin typeface="Arial"/>
              </a:rPr>
              <a:t>What Operating Systems Do</a:t>
            </a:r>
            <a:endParaRPr lang="en-US" sz="4000" b="0" strike="noStrike" spc="-1">
              <a:solidFill>
                <a:srgbClr val="000000"/>
              </a:solidFill>
              <a:latin typeface="Arial"/>
            </a:endParaRPr>
          </a:p>
        </p:txBody>
      </p:sp>
      <p:sp>
        <p:nvSpPr>
          <p:cNvPr id="305" name="TextShape 3"/>
          <p:cNvSpPr txBox="1"/>
          <p:nvPr/>
        </p:nvSpPr>
        <p:spPr>
          <a:xfrm>
            <a:off x="251640" y="908640"/>
            <a:ext cx="8712720" cy="5688360"/>
          </a:xfrm>
          <a:prstGeom prst="rect">
            <a:avLst/>
          </a:prstGeom>
          <a:noFill/>
          <a:ln w="0">
            <a:noFill/>
          </a:ln>
        </p:spPr>
        <p:txBody>
          <a:bodyPr>
            <a:noAutofit/>
          </a:bodyPr>
          <a:lstStyle/>
          <a:p>
            <a:pPr marL="343080" indent="-342720" algn="just">
              <a:lnSpc>
                <a:spcPct val="100000"/>
              </a:lnSpc>
              <a:buClr>
                <a:srgbClr val="000000"/>
              </a:buClr>
              <a:buFont typeface="Arial"/>
              <a:buChar char="•"/>
            </a:pPr>
            <a:r>
              <a:rPr lang="en-US" sz="2700" b="0" strike="noStrike" spc="-1">
                <a:solidFill>
                  <a:srgbClr val="000000"/>
                </a:solidFill>
                <a:latin typeface="Arial"/>
              </a:rPr>
              <a:t>Depends on the point of view.</a:t>
            </a:r>
          </a:p>
          <a:p>
            <a:pPr marL="343080" indent="-342720" algn="just">
              <a:lnSpc>
                <a:spcPct val="100000"/>
              </a:lnSpc>
              <a:buClr>
                <a:srgbClr val="000000"/>
              </a:buClr>
              <a:buFont typeface="Arial"/>
              <a:buChar char="•"/>
            </a:pPr>
            <a:r>
              <a:rPr lang="en-US" sz="2700" b="0" strike="noStrike" spc="-1">
                <a:solidFill>
                  <a:srgbClr val="000000"/>
                </a:solidFill>
                <a:latin typeface="Arial"/>
              </a:rPr>
              <a:t>Users want convenience, ease of use and good performance </a:t>
            </a:r>
          </a:p>
          <a:p>
            <a:pPr marL="743040" lvl="1" indent="-285480" algn="just">
              <a:lnSpc>
                <a:spcPct val="100000"/>
              </a:lnSpc>
              <a:buClr>
                <a:srgbClr val="000000"/>
              </a:buClr>
              <a:buFont typeface="Arial"/>
              <a:buChar char="–"/>
            </a:pPr>
            <a:r>
              <a:rPr lang="en-US" sz="2700" b="0" strike="noStrike" spc="-1">
                <a:solidFill>
                  <a:srgbClr val="000000"/>
                </a:solidFill>
                <a:latin typeface="Arial"/>
              </a:rPr>
              <a:t>Don’t care about resource utilization.</a:t>
            </a:r>
          </a:p>
          <a:p>
            <a:pPr marL="343080" indent="-342720" algn="just">
              <a:lnSpc>
                <a:spcPct val="100000"/>
              </a:lnSpc>
              <a:buClr>
                <a:srgbClr val="000000"/>
              </a:buClr>
              <a:buFont typeface="Arial"/>
              <a:buChar char="•"/>
            </a:pPr>
            <a:r>
              <a:rPr lang="en-US" sz="2700" b="0" strike="noStrike" spc="-1">
                <a:solidFill>
                  <a:srgbClr val="000000"/>
                </a:solidFill>
                <a:latin typeface="Arial"/>
              </a:rPr>
              <a:t>But a shared computer such as mainframe or minicomputer must keep all users happy.</a:t>
            </a:r>
          </a:p>
          <a:p>
            <a:pPr marL="343080" indent="-342720" algn="just">
              <a:lnSpc>
                <a:spcPct val="100000"/>
              </a:lnSpc>
              <a:buClr>
                <a:srgbClr val="000000"/>
              </a:buClr>
              <a:buFont typeface="Arial"/>
              <a:buChar char="•"/>
            </a:pPr>
            <a:r>
              <a:rPr lang="en-US" sz="2700" b="0" strike="noStrike" spc="-1">
                <a:solidFill>
                  <a:srgbClr val="000000"/>
                </a:solidFill>
                <a:latin typeface="Arial"/>
              </a:rPr>
              <a:t>Users of dedicate systems such as workstations have dedicated resources but frequently use shared resources from servers.</a:t>
            </a:r>
          </a:p>
          <a:p>
            <a:pPr marL="343080" indent="-342720" algn="just">
              <a:lnSpc>
                <a:spcPct val="100000"/>
              </a:lnSpc>
              <a:buClr>
                <a:srgbClr val="000000"/>
              </a:buClr>
              <a:buFont typeface="Arial"/>
              <a:buChar char="•"/>
            </a:pPr>
            <a:r>
              <a:rPr lang="en-US" sz="2700" b="0" strike="noStrike" spc="-1">
                <a:solidFill>
                  <a:srgbClr val="000000"/>
                </a:solidFill>
                <a:latin typeface="Arial"/>
              </a:rPr>
              <a:t>Handheld computers are resource poor, optimized for usability and battery life.</a:t>
            </a:r>
          </a:p>
          <a:p>
            <a:pPr marL="343080" indent="-342720" algn="just">
              <a:lnSpc>
                <a:spcPct val="100000"/>
              </a:lnSpc>
              <a:buClr>
                <a:srgbClr val="000000"/>
              </a:buClr>
              <a:buFont typeface="Arial"/>
              <a:buChar char="•"/>
            </a:pPr>
            <a:r>
              <a:rPr lang="en-US" sz="2700" b="0" strike="noStrike" spc="-1">
                <a:solidFill>
                  <a:srgbClr val="000000"/>
                </a:solidFill>
                <a:latin typeface="Arial"/>
              </a:rPr>
              <a:t>Some computers have little or no user interface, such as embedded computers in devices and automobiles.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TextShape 1"/>
          <p:cNvSpPr txBox="1"/>
          <p:nvPr/>
        </p:nvSpPr>
        <p:spPr>
          <a:xfrm>
            <a:off x="457200" y="116640"/>
            <a:ext cx="8229240" cy="1142640"/>
          </a:xfrm>
          <a:prstGeom prst="rect">
            <a:avLst/>
          </a:prstGeom>
          <a:noFill/>
          <a:ln w="0">
            <a:noFill/>
          </a:ln>
        </p:spPr>
        <p:txBody>
          <a:bodyPr anchor="ctr">
            <a:normAutofit/>
          </a:bodyPr>
          <a:lstStyle/>
          <a:p>
            <a:pPr algn="ctr">
              <a:lnSpc>
                <a:spcPct val="100000"/>
              </a:lnSpc>
            </a:pPr>
            <a:r>
              <a:rPr lang="en-IN" sz="4000" b="0" strike="noStrike" spc="-1">
                <a:solidFill>
                  <a:srgbClr val="C00000"/>
                </a:solidFill>
                <a:latin typeface="Arial"/>
              </a:rPr>
              <a:t>Recent OS Design Requirements</a:t>
            </a:r>
            <a:endParaRPr lang="en-US" sz="4000" b="0" strike="noStrike" spc="-1">
              <a:solidFill>
                <a:srgbClr val="000000"/>
              </a:solidFill>
              <a:latin typeface="Arial"/>
            </a:endParaRPr>
          </a:p>
        </p:txBody>
      </p:sp>
      <p:sp>
        <p:nvSpPr>
          <p:cNvPr id="404" name="TextShape 2"/>
          <p:cNvSpPr txBox="1"/>
          <p:nvPr/>
        </p:nvSpPr>
        <p:spPr>
          <a:xfrm>
            <a:off x="323640" y="1340640"/>
            <a:ext cx="8568720" cy="5184360"/>
          </a:xfrm>
          <a:prstGeom prst="rect">
            <a:avLst/>
          </a:prstGeom>
          <a:noFill/>
          <a:ln w="0">
            <a:noFill/>
          </a:ln>
        </p:spPr>
        <p:txBody>
          <a:bodyPr>
            <a:normAutofit fontScale="87500" lnSpcReduction="20000"/>
          </a:bodyPr>
          <a:lstStyle/>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A recent trend in CPU design is to include multiple computing </a:t>
            </a:r>
            <a:r>
              <a:rPr lang="en-IN" sz="3200" b="1" strike="noStrike" spc="-1">
                <a:solidFill>
                  <a:srgbClr val="000000"/>
                </a:solidFill>
                <a:latin typeface="Arial"/>
              </a:rPr>
              <a:t>cores </a:t>
            </a:r>
            <a:r>
              <a:rPr lang="en-IN" sz="3200" b="0" strike="noStrike" spc="-1">
                <a:solidFill>
                  <a:srgbClr val="000000"/>
                </a:solidFill>
                <a:latin typeface="Arial"/>
              </a:rPr>
              <a:t>on a single chip. </a:t>
            </a:r>
            <a:endParaRPr lang="en-US" sz="32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Such multiprocessor systems are termed </a:t>
            </a:r>
            <a:r>
              <a:rPr lang="en-IN" sz="3200" b="1" strike="noStrike" spc="-1">
                <a:solidFill>
                  <a:srgbClr val="000000"/>
                </a:solidFill>
                <a:latin typeface="Arial"/>
              </a:rPr>
              <a:t>multicore. </a:t>
            </a:r>
            <a:endParaRPr lang="en-US" sz="32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They can be more efficient than multiple chips with single cores because on-chip communication is faster than between-chip communication.</a:t>
            </a:r>
            <a:endParaRPr lang="en-US" sz="32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In addition, one chip with multiple cores uses significantly less power than multiple single-core chips.</a:t>
            </a:r>
            <a:endParaRPr lang="en-US" sz="32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It is important to note that while multicore systems are multiprocessor systems, not all multiprocessor systems are multicore.</a:t>
            </a:r>
            <a:endParaRPr lang="en-US" sz="32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CustomShape 1"/>
          <p:cNvSpPr/>
          <p:nvPr/>
        </p:nvSpPr>
        <p:spPr>
          <a:xfrm>
            <a:off x="251640" y="5661360"/>
            <a:ext cx="8424720" cy="83772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oAutofit/>
          </a:bodyPr>
          <a:lstStyle/>
          <a:p>
            <a:pPr marL="1074600" algn="ctr">
              <a:lnSpc>
                <a:spcPct val="100000"/>
              </a:lnSpc>
              <a:spcBef>
                <a:spcPts val="479"/>
              </a:spcBef>
            </a:pPr>
            <a:r>
              <a:rPr lang="en-US" sz="2400" b="0" strike="noStrike" spc="-1">
                <a:solidFill>
                  <a:srgbClr val="000000"/>
                </a:solidFill>
                <a:latin typeface="Arial"/>
              </a:rPr>
              <a:t>(a) A quad-core chip with a shared L2 cache. </a:t>
            </a:r>
            <a:r>
              <a:t/>
            </a:r>
            <a:br/>
            <a:r>
              <a:rPr lang="en-US" sz="2400" b="0" strike="noStrike" spc="-1">
                <a:solidFill>
                  <a:srgbClr val="000000"/>
                </a:solidFill>
                <a:latin typeface="Arial"/>
              </a:rPr>
              <a:t>(b) A quad-core chip with separate L2 caches.</a:t>
            </a:r>
            <a:endParaRPr lang="en-US" sz="2400" b="0" strike="noStrike" spc="-1">
              <a:latin typeface="Arial"/>
            </a:endParaRPr>
          </a:p>
        </p:txBody>
      </p:sp>
      <p:sp>
        <p:nvSpPr>
          <p:cNvPr id="406" name="CustomShape 2"/>
          <p:cNvSpPr/>
          <p:nvPr/>
        </p:nvSpPr>
        <p:spPr>
          <a:xfrm>
            <a:off x="251640" y="188640"/>
            <a:ext cx="8568720" cy="86364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US" sz="4000" b="0" strike="noStrike" spc="-1">
                <a:solidFill>
                  <a:srgbClr val="C00000"/>
                </a:solidFill>
                <a:latin typeface="Arial"/>
              </a:rPr>
              <a:t>Multithreaded and Multicore Chips</a:t>
            </a:r>
            <a:endParaRPr lang="en-US" sz="4000" b="0" strike="noStrike" spc="-1">
              <a:latin typeface="Arial"/>
            </a:endParaRPr>
          </a:p>
        </p:txBody>
      </p:sp>
      <p:sp>
        <p:nvSpPr>
          <p:cNvPr id="407" name="CustomShape 3"/>
          <p:cNvSpPr/>
          <p:nvPr/>
        </p:nvSpPr>
        <p:spPr>
          <a:xfrm>
            <a:off x="177840" y="6566040"/>
            <a:ext cx="8712000" cy="25668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US" sz="1200" b="0" strike="noStrike" spc="-1">
                <a:solidFill>
                  <a:srgbClr val="898989"/>
                </a:solidFill>
                <a:latin typeface="Times New Roman"/>
              </a:rPr>
              <a:t>Tanenbaum, Modern Operating Systems 3 e, (c) 2008 Prentice-Hall, Inc. All rights reserved. 0-13-</a:t>
            </a:r>
            <a:r>
              <a:rPr lang="en-US" sz="1200" b="1" strike="noStrike" spc="-1">
                <a:solidFill>
                  <a:srgbClr val="898989"/>
                </a:solidFill>
                <a:latin typeface="Times New Roman"/>
              </a:rPr>
              <a:t>6006639</a:t>
            </a:r>
            <a:endParaRPr lang="en-US" sz="1200" b="0" strike="noStrike" spc="-1">
              <a:latin typeface="Arial"/>
            </a:endParaRPr>
          </a:p>
        </p:txBody>
      </p:sp>
      <p:pic>
        <p:nvPicPr>
          <p:cNvPr id="408" name="Picture 5" descr="01-08"/>
          <p:cNvPicPr/>
          <p:nvPr/>
        </p:nvPicPr>
        <p:blipFill>
          <a:blip r:embed="rId2" cstate="print"/>
          <a:stretch/>
        </p:blipFill>
        <p:spPr>
          <a:xfrm>
            <a:off x="1753560" y="1484640"/>
            <a:ext cx="5626440" cy="355824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 name="Picture 2"/>
          <p:cNvPicPr/>
          <p:nvPr/>
        </p:nvPicPr>
        <p:blipFill>
          <a:blip r:embed="rId2" cstate="print"/>
          <a:stretch/>
        </p:blipFill>
        <p:spPr>
          <a:xfrm>
            <a:off x="5398200" y="2205000"/>
            <a:ext cx="3745440" cy="2952000"/>
          </a:xfrm>
          <a:prstGeom prst="rect">
            <a:avLst/>
          </a:prstGeom>
          <a:ln w="9525">
            <a:noFill/>
          </a:ln>
        </p:spPr>
      </p:pic>
      <p:sp>
        <p:nvSpPr>
          <p:cNvPr id="410" name="TextShape 1"/>
          <p:cNvSpPr txBox="1"/>
          <p:nvPr/>
        </p:nvSpPr>
        <p:spPr>
          <a:xfrm>
            <a:off x="395640" y="116640"/>
            <a:ext cx="8229240" cy="849600"/>
          </a:xfrm>
          <a:prstGeom prst="rect">
            <a:avLst/>
          </a:prstGeom>
          <a:noFill/>
          <a:ln w="0">
            <a:noFill/>
          </a:ln>
        </p:spPr>
        <p:txBody>
          <a:bodyPr anchor="ctr">
            <a:normAutofit/>
          </a:bodyPr>
          <a:lstStyle/>
          <a:p>
            <a:pPr algn="ctr">
              <a:lnSpc>
                <a:spcPct val="100000"/>
              </a:lnSpc>
            </a:pPr>
            <a:r>
              <a:rPr lang="en-IN" sz="4000" b="0" strike="noStrike" spc="-1">
                <a:solidFill>
                  <a:srgbClr val="C00000"/>
                </a:solidFill>
                <a:latin typeface="Arial"/>
              </a:rPr>
              <a:t>Dual Core Design</a:t>
            </a:r>
            <a:endParaRPr lang="en-US" sz="4000" b="0" strike="noStrike" spc="-1">
              <a:solidFill>
                <a:srgbClr val="000000"/>
              </a:solidFill>
              <a:latin typeface="Arial"/>
            </a:endParaRPr>
          </a:p>
        </p:txBody>
      </p:sp>
      <p:sp>
        <p:nvSpPr>
          <p:cNvPr id="411" name="TextShape 2"/>
          <p:cNvSpPr txBox="1"/>
          <p:nvPr/>
        </p:nvSpPr>
        <p:spPr>
          <a:xfrm>
            <a:off x="179640" y="908640"/>
            <a:ext cx="5256360" cy="5832360"/>
          </a:xfrm>
          <a:prstGeom prst="rect">
            <a:avLst/>
          </a:prstGeom>
          <a:noFill/>
          <a:ln w="0">
            <a:noFill/>
          </a:ln>
        </p:spPr>
        <p:txBody>
          <a:bodyPr>
            <a:noAutofit/>
          </a:bodyPr>
          <a:lstStyle/>
          <a:p>
            <a:pPr marL="343080" indent="-342720" algn="just">
              <a:lnSpc>
                <a:spcPct val="100000"/>
              </a:lnSpc>
              <a:buClr>
                <a:srgbClr val="000000"/>
              </a:buClr>
              <a:buFont typeface="Arial"/>
              <a:buChar char="•"/>
            </a:pPr>
            <a:r>
              <a:rPr lang="en-IN" sz="2800" b="0" strike="noStrike" spc="-1">
                <a:solidFill>
                  <a:srgbClr val="000000"/>
                </a:solidFill>
                <a:latin typeface="Arial"/>
              </a:rPr>
              <a:t>Each core has its own register set as well as its own local cache. </a:t>
            </a:r>
            <a:endParaRPr lang="en-US" sz="2800" b="0" strike="noStrike" spc="-1">
              <a:solidFill>
                <a:srgbClr val="000000"/>
              </a:solidFill>
              <a:latin typeface="Arial"/>
            </a:endParaRPr>
          </a:p>
          <a:p>
            <a:pPr marL="343080" indent="-342720" algn="just">
              <a:lnSpc>
                <a:spcPct val="100000"/>
              </a:lnSpc>
              <a:buClr>
                <a:srgbClr val="000000"/>
              </a:buClr>
              <a:buFont typeface="Arial"/>
              <a:buChar char="•"/>
            </a:pPr>
            <a:r>
              <a:rPr lang="en-IN" sz="2800" b="0" strike="noStrike" spc="-1">
                <a:solidFill>
                  <a:srgbClr val="000000"/>
                </a:solidFill>
                <a:latin typeface="Arial"/>
              </a:rPr>
              <a:t>Other designs might use a shared cache or a combination of local and shared caches. </a:t>
            </a:r>
            <a:endParaRPr lang="en-US" sz="2800" b="0" strike="noStrike" spc="-1">
              <a:solidFill>
                <a:srgbClr val="000000"/>
              </a:solidFill>
              <a:latin typeface="Arial"/>
            </a:endParaRPr>
          </a:p>
          <a:p>
            <a:pPr marL="343080" indent="-342720" algn="just">
              <a:lnSpc>
                <a:spcPct val="100000"/>
              </a:lnSpc>
              <a:buClr>
                <a:srgbClr val="000000"/>
              </a:buClr>
              <a:buFont typeface="Arial"/>
              <a:buChar char="•"/>
            </a:pPr>
            <a:r>
              <a:rPr lang="en-IN" sz="2800" b="0" strike="noStrike" spc="-1">
                <a:solidFill>
                  <a:srgbClr val="000000"/>
                </a:solidFill>
                <a:latin typeface="Arial"/>
              </a:rPr>
              <a:t>Aside from architectural considerations, such as cache, memory, and bus contention, multicore CPUs appear to OS as N standard processors.</a:t>
            </a: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TextShape 1"/>
          <p:cNvSpPr txBox="1"/>
          <p:nvPr/>
        </p:nvSpPr>
        <p:spPr>
          <a:xfrm>
            <a:off x="385200" y="116640"/>
            <a:ext cx="8434800" cy="1142640"/>
          </a:xfrm>
          <a:prstGeom prst="rect">
            <a:avLst/>
          </a:prstGeom>
          <a:noFill/>
          <a:ln w="0">
            <a:noFill/>
          </a:ln>
        </p:spPr>
        <p:txBody>
          <a:bodyPr anchor="ctr">
            <a:normAutofit fontScale="91000"/>
          </a:bodyPr>
          <a:lstStyle/>
          <a:p>
            <a:pPr algn="ctr">
              <a:lnSpc>
                <a:spcPct val="100000"/>
              </a:lnSpc>
            </a:pPr>
            <a:r>
              <a:rPr lang="en-US" sz="4400" b="0" strike="noStrike" spc="-1">
                <a:solidFill>
                  <a:srgbClr val="C00000"/>
                </a:solidFill>
                <a:latin typeface="Arial"/>
              </a:rPr>
              <a:t>Types of modern operating systems</a:t>
            </a:r>
            <a:endParaRPr lang="en-US" sz="4400" b="0" strike="noStrike" spc="-1">
              <a:solidFill>
                <a:srgbClr val="000000"/>
              </a:solidFill>
              <a:latin typeface="Arial"/>
            </a:endParaRPr>
          </a:p>
        </p:txBody>
      </p:sp>
      <p:sp>
        <p:nvSpPr>
          <p:cNvPr id="413" name="TextShape 2"/>
          <p:cNvSpPr txBox="1"/>
          <p:nvPr/>
        </p:nvSpPr>
        <p:spPr>
          <a:xfrm>
            <a:off x="142920" y="1268640"/>
            <a:ext cx="8821080" cy="5240880"/>
          </a:xfrm>
          <a:prstGeom prst="rect">
            <a:avLst/>
          </a:prstGeom>
          <a:noFill/>
          <a:ln w="0">
            <a:noFill/>
          </a:ln>
        </p:spPr>
        <p:txBody>
          <a:bodyPr>
            <a:noAutofit/>
          </a:bodyPr>
          <a:lstStyle/>
          <a:p>
            <a:pPr marL="343080" indent="-342720" algn="just">
              <a:lnSpc>
                <a:spcPct val="100000"/>
              </a:lnSpc>
              <a:spcBef>
                <a:spcPts val="561"/>
              </a:spcBef>
              <a:buClr>
                <a:srgbClr val="000000"/>
              </a:buClr>
              <a:buFont typeface="Arial"/>
              <a:buChar char="•"/>
            </a:pPr>
            <a:r>
              <a:rPr lang="en-US" sz="2800" b="0" strike="noStrike" spc="-1">
                <a:solidFill>
                  <a:srgbClr val="000000"/>
                </a:solidFill>
                <a:latin typeface="Arial"/>
              </a:rPr>
              <a:t>Mainframe operating systems: MVS</a:t>
            </a:r>
          </a:p>
          <a:p>
            <a:pPr marL="343080" indent="-342720" algn="just">
              <a:lnSpc>
                <a:spcPct val="100000"/>
              </a:lnSpc>
              <a:spcBef>
                <a:spcPts val="561"/>
              </a:spcBef>
              <a:buClr>
                <a:srgbClr val="000000"/>
              </a:buClr>
              <a:buFont typeface="Arial"/>
              <a:buChar char="•"/>
            </a:pPr>
            <a:r>
              <a:rPr lang="en-US" sz="2800" b="0" strike="noStrike" spc="-1">
                <a:solidFill>
                  <a:srgbClr val="000000"/>
                </a:solidFill>
                <a:latin typeface="Arial"/>
              </a:rPr>
              <a:t>Server operating systems: FreeBSD, Solaris</a:t>
            </a:r>
          </a:p>
          <a:p>
            <a:pPr marL="343080" indent="-342720" algn="just">
              <a:lnSpc>
                <a:spcPct val="100000"/>
              </a:lnSpc>
              <a:spcBef>
                <a:spcPts val="561"/>
              </a:spcBef>
              <a:buClr>
                <a:srgbClr val="000000"/>
              </a:buClr>
              <a:buFont typeface="Arial"/>
              <a:buChar char="•"/>
            </a:pPr>
            <a:r>
              <a:rPr lang="en-US" sz="2800" b="0" strike="noStrike" spc="-1">
                <a:solidFill>
                  <a:srgbClr val="000000"/>
                </a:solidFill>
                <a:latin typeface="Arial"/>
              </a:rPr>
              <a:t>Multiprocessor operating systems: Cellular IRIX</a:t>
            </a:r>
          </a:p>
          <a:p>
            <a:pPr marL="343080" indent="-342720" algn="just">
              <a:lnSpc>
                <a:spcPct val="100000"/>
              </a:lnSpc>
              <a:spcBef>
                <a:spcPts val="561"/>
              </a:spcBef>
              <a:buClr>
                <a:srgbClr val="000000"/>
              </a:buClr>
              <a:buFont typeface="Arial"/>
              <a:buChar char="•"/>
            </a:pPr>
            <a:r>
              <a:rPr lang="en-US" sz="2800" b="0" strike="noStrike" spc="-1">
                <a:solidFill>
                  <a:srgbClr val="000000"/>
                </a:solidFill>
                <a:latin typeface="Arial"/>
              </a:rPr>
              <a:t>Personal computer operating systems: Windows, Unix</a:t>
            </a:r>
          </a:p>
          <a:p>
            <a:pPr marL="343080" indent="-342720" algn="just">
              <a:lnSpc>
                <a:spcPct val="100000"/>
              </a:lnSpc>
              <a:spcBef>
                <a:spcPts val="561"/>
              </a:spcBef>
              <a:buClr>
                <a:srgbClr val="000000"/>
              </a:buClr>
              <a:buFont typeface="Arial"/>
              <a:buChar char="•"/>
            </a:pPr>
            <a:r>
              <a:rPr lang="en-US" sz="2800" b="0" strike="noStrike" spc="-1">
                <a:solidFill>
                  <a:srgbClr val="000000"/>
                </a:solidFill>
                <a:latin typeface="Arial"/>
              </a:rPr>
              <a:t>Real-time operating systems: VxWorks</a:t>
            </a:r>
          </a:p>
          <a:p>
            <a:pPr marL="343080" indent="-342720" algn="just">
              <a:lnSpc>
                <a:spcPct val="100000"/>
              </a:lnSpc>
              <a:spcBef>
                <a:spcPts val="561"/>
              </a:spcBef>
              <a:buClr>
                <a:srgbClr val="000000"/>
              </a:buClr>
              <a:buFont typeface="Arial"/>
              <a:buChar char="•"/>
            </a:pPr>
            <a:r>
              <a:rPr lang="en-US" sz="2800" b="0" strike="noStrike" spc="-1">
                <a:solidFill>
                  <a:srgbClr val="000000"/>
                </a:solidFill>
                <a:latin typeface="Arial"/>
              </a:rPr>
              <a:t>Embedded operating systems</a:t>
            </a:r>
          </a:p>
          <a:p>
            <a:pPr marL="343080" indent="-342720" algn="just">
              <a:lnSpc>
                <a:spcPct val="100000"/>
              </a:lnSpc>
              <a:spcBef>
                <a:spcPts val="561"/>
              </a:spcBef>
              <a:buClr>
                <a:srgbClr val="000000"/>
              </a:buClr>
              <a:buFont typeface="Arial"/>
              <a:buChar char="•"/>
            </a:pPr>
            <a:r>
              <a:rPr lang="en-US" sz="2800" b="0" strike="noStrike" spc="-1">
                <a:solidFill>
                  <a:srgbClr val="000000"/>
                </a:solidFill>
                <a:latin typeface="Arial"/>
              </a:rPr>
              <a:t>Smart card operating systems</a:t>
            </a:r>
          </a:p>
          <a:p>
            <a:pPr marL="343080" indent="-342720" algn="just">
              <a:lnSpc>
                <a:spcPct val="100000"/>
              </a:lnSpc>
              <a:spcBef>
                <a:spcPts val="561"/>
              </a:spcBef>
              <a:buClr>
                <a:srgbClr val="000000"/>
              </a:buClr>
              <a:buSzPct val="90000"/>
              <a:buFont typeface="Symbol"/>
              <a:buChar char="Þ"/>
            </a:pPr>
            <a:r>
              <a:rPr lang="en-US" sz="2800" b="0" strike="noStrike" spc="-1">
                <a:solidFill>
                  <a:srgbClr val="000000"/>
                </a:solidFill>
                <a:latin typeface="Arial"/>
              </a:rPr>
              <a:t>Some operating systems can fit into more than one category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TextShape 1"/>
          <p:cNvSpPr txBox="1"/>
          <p:nvPr/>
        </p:nvSpPr>
        <p:spPr>
          <a:xfrm>
            <a:off x="446760" y="188640"/>
            <a:ext cx="8229240" cy="921600"/>
          </a:xfrm>
          <a:prstGeom prst="rect">
            <a:avLst/>
          </a:prstGeom>
          <a:noFill/>
          <a:ln w="0">
            <a:noFill/>
          </a:ln>
        </p:spPr>
        <p:txBody>
          <a:bodyPr anchor="ctr">
            <a:normAutofit/>
          </a:bodyPr>
          <a:lstStyle/>
          <a:p>
            <a:pPr algn="ctr">
              <a:lnSpc>
                <a:spcPct val="100000"/>
              </a:lnSpc>
            </a:pPr>
            <a:r>
              <a:rPr lang="en-IN" sz="4000" b="0" strike="noStrike" spc="-1">
                <a:solidFill>
                  <a:srgbClr val="C00000"/>
                </a:solidFill>
                <a:latin typeface="Arial"/>
              </a:rPr>
              <a:t>Blade Servers</a:t>
            </a:r>
            <a:endParaRPr lang="en-US" sz="4000" b="0" strike="noStrike" spc="-1">
              <a:solidFill>
                <a:srgbClr val="000000"/>
              </a:solidFill>
              <a:latin typeface="Arial"/>
            </a:endParaRPr>
          </a:p>
        </p:txBody>
      </p:sp>
      <p:sp>
        <p:nvSpPr>
          <p:cNvPr id="415" name="TextShape 2"/>
          <p:cNvSpPr txBox="1"/>
          <p:nvPr/>
        </p:nvSpPr>
        <p:spPr>
          <a:xfrm>
            <a:off x="323640" y="1124640"/>
            <a:ext cx="8568720" cy="5400360"/>
          </a:xfrm>
          <a:prstGeom prst="rect">
            <a:avLst/>
          </a:prstGeom>
          <a:noFill/>
          <a:ln w="0">
            <a:noFill/>
          </a:ln>
        </p:spPr>
        <p:txBody>
          <a:bodyPr>
            <a:normAutofit/>
          </a:bodyPr>
          <a:lstStyle/>
          <a:p>
            <a:pPr marL="343080" indent="-342720" algn="just">
              <a:lnSpc>
                <a:spcPct val="100000"/>
              </a:lnSpc>
              <a:spcBef>
                <a:spcPts val="641"/>
              </a:spcBef>
              <a:buClr>
                <a:srgbClr val="000000"/>
              </a:buClr>
              <a:buFont typeface="Arial"/>
              <a:buChar char="•"/>
            </a:pPr>
            <a:r>
              <a:rPr lang="en-IN" sz="3200" b="1" strike="noStrike" spc="-1">
                <a:solidFill>
                  <a:srgbClr val="000000"/>
                </a:solidFill>
                <a:latin typeface="Arial"/>
              </a:rPr>
              <a:t>Blade servers are a relatively recent development in which multiple </a:t>
            </a:r>
            <a:r>
              <a:rPr lang="en-IN" sz="3200" b="0" strike="noStrike" spc="-1">
                <a:solidFill>
                  <a:srgbClr val="000000"/>
                </a:solidFill>
                <a:latin typeface="Arial"/>
              </a:rPr>
              <a:t>processor boards, I/O boards, and networking boards are placed in the same chassis. </a:t>
            </a:r>
            <a:endParaRPr lang="en-US" sz="32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The difference between these and traditional multiprocessor systems is that each blade-processor board boots independently and runs its own operating system. </a:t>
            </a:r>
            <a:endParaRPr lang="en-US" sz="3200" b="0" strike="noStrike" spc="-1">
              <a:solidFill>
                <a:srgbClr val="000000"/>
              </a:solidFill>
              <a:latin typeface="Arial"/>
            </a:endParaRPr>
          </a:p>
          <a:p>
            <a:pPr marL="343080" indent="-342720" algn="just">
              <a:lnSpc>
                <a:spcPct val="100000"/>
              </a:lnSpc>
              <a:spcBef>
                <a:spcPts val="641"/>
              </a:spcBef>
              <a:buClr>
                <a:srgbClr val="000000"/>
              </a:buClr>
              <a:buFont typeface="Arial"/>
              <a:buChar char="•"/>
            </a:pPr>
            <a:r>
              <a:rPr lang="en-IN" sz="3200" b="0" strike="noStrike" spc="-1">
                <a:solidFill>
                  <a:srgbClr val="000000"/>
                </a:solidFill>
                <a:latin typeface="Arial"/>
              </a:rPr>
              <a:t>Some blade-server boards are multiprocessor as well</a:t>
            </a:r>
            <a:endParaRPr lang="en-US" sz="32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TextShape 1"/>
          <p:cNvSpPr txBox="1"/>
          <p:nvPr/>
        </p:nvSpPr>
        <p:spPr>
          <a:xfrm>
            <a:off x="457200" y="116640"/>
            <a:ext cx="8229240" cy="863640"/>
          </a:xfrm>
          <a:prstGeom prst="rect">
            <a:avLst/>
          </a:prstGeom>
          <a:noFill/>
          <a:ln w="0">
            <a:noFill/>
          </a:ln>
        </p:spPr>
        <p:txBody>
          <a:bodyPr anchor="ctr">
            <a:normAutofit/>
          </a:bodyPr>
          <a:lstStyle/>
          <a:p>
            <a:pPr algn="ctr">
              <a:lnSpc>
                <a:spcPct val="100000"/>
              </a:lnSpc>
            </a:pPr>
            <a:r>
              <a:rPr lang="en-IN" sz="4000" b="0" strike="noStrike" spc="-1">
                <a:solidFill>
                  <a:srgbClr val="C00000"/>
                </a:solidFill>
                <a:latin typeface="Arial"/>
              </a:rPr>
              <a:t>Clustered Systems</a:t>
            </a:r>
            <a:endParaRPr lang="en-US" sz="4000" b="0" strike="noStrike" spc="-1">
              <a:solidFill>
                <a:srgbClr val="000000"/>
              </a:solidFill>
              <a:latin typeface="Arial"/>
            </a:endParaRPr>
          </a:p>
        </p:txBody>
      </p:sp>
      <p:sp>
        <p:nvSpPr>
          <p:cNvPr id="417" name="TextShape 2"/>
          <p:cNvSpPr txBox="1"/>
          <p:nvPr/>
        </p:nvSpPr>
        <p:spPr>
          <a:xfrm>
            <a:off x="251640" y="980640"/>
            <a:ext cx="8712720" cy="5688360"/>
          </a:xfrm>
          <a:prstGeom prst="rect">
            <a:avLst/>
          </a:prstGeom>
          <a:noFill/>
          <a:ln w="0">
            <a:noFill/>
          </a:ln>
        </p:spPr>
        <p:txBody>
          <a:bodyPr>
            <a:normAutofit fontScale="93500" lnSpcReduction="10000"/>
          </a:bodyPr>
          <a:lstStyle/>
          <a:p>
            <a:pPr marL="343080" indent="-342720" algn="just">
              <a:lnSpc>
                <a:spcPct val="110000"/>
              </a:lnSpc>
              <a:buClr>
                <a:srgbClr val="000000"/>
              </a:buClr>
              <a:buFont typeface="Arial"/>
              <a:buChar char="•"/>
            </a:pPr>
            <a:r>
              <a:rPr lang="en-IN" sz="3200" b="0" strike="noStrike" spc="-1">
                <a:solidFill>
                  <a:srgbClr val="000000"/>
                </a:solidFill>
                <a:latin typeface="Arial"/>
              </a:rPr>
              <a:t>Gathers together multiple CPUs.</a:t>
            </a:r>
            <a:endParaRPr lang="en-US" sz="3200" b="0" strike="noStrike" spc="-1">
              <a:solidFill>
                <a:srgbClr val="000000"/>
              </a:solidFill>
              <a:latin typeface="Arial"/>
            </a:endParaRPr>
          </a:p>
          <a:p>
            <a:pPr marL="343080" indent="-342720" algn="just">
              <a:lnSpc>
                <a:spcPct val="110000"/>
              </a:lnSpc>
              <a:buClr>
                <a:srgbClr val="000000"/>
              </a:buClr>
              <a:buFont typeface="Arial"/>
              <a:buChar char="•"/>
            </a:pPr>
            <a:r>
              <a:rPr lang="en-IN" sz="3200" b="0" strike="noStrike" spc="-1">
                <a:solidFill>
                  <a:srgbClr val="000000"/>
                </a:solidFill>
                <a:latin typeface="Arial"/>
              </a:rPr>
              <a:t>Loosely Coupled System</a:t>
            </a:r>
            <a:endParaRPr lang="en-US" sz="3200" b="0" strike="noStrike" spc="-1">
              <a:solidFill>
                <a:srgbClr val="000000"/>
              </a:solidFill>
              <a:latin typeface="Arial"/>
            </a:endParaRPr>
          </a:p>
          <a:p>
            <a:pPr marL="343080" indent="-342720" algn="just">
              <a:lnSpc>
                <a:spcPct val="110000"/>
              </a:lnSpc>
              <a:buClr>
                <a:srgbClr val="000000"/>
              </a:buClr>
              <a:buFont typeface="Arial"/>
              <a:buChar char="•"/>
            </a:pPr>
            <a:r>
              <a:rPr lang="en-IN" sz="3200" b="0" strike="noStrike" spc="-1">
                <a:solidFill>
                  <a:srgbClr val="000000"/>
                </a:solidFill>
                <a:latin typeface="Arial"/>
              </a:rPr>
              <a:t>Purpose is to provide high availability</a:t>
            </a:r>
            <a:endParaRPr lang="en-US" sz="3200" b="0" strike="noStrike" spc="-1">
              <a:solidFill>
                <a:srgbClr val="000000"/>
              </a:solidFill>
              <a:latin typeface="Arial"/>
            </a:endParaRPr>
          </a:p>
          <a:p>
            <a:pPr marL="743040" lvl="1" indent="-285480" algn="just">
              <a:lnSpc>
                <a:spcPct val="110000"/>
              </a:lnSpc>
              <a:buClr>
                <a:srgbClr val="000000"/>
              </a:buClr>
              <a:buFont typeface="Arial"/>
              <a:buChar char="–"/>
            </a:pPr>
            <a:r>
              <a:rPr lang="en-IN" sz="2800" b="0" strike="noStrike" spc="-1">
                <a:solidFill>
                  <a:srgbClr val="000000"/>
                </a:solidFill>
                <a:latin typeface="Arial"/>
              </a:rPr>
              <a:t>High availability is provided by adding a level of redundancy in the system.</a:t>
            </a:r>
            <a:endParaRPr lang="en-US" sz="2800" b="0" strike="noStrike" spc="-1">
              <a:solidFill>
                <a:srgbClr val="000000"/>
              </a:solidFill>
              <a:latin typeface="Arial"/>
            </a:endParaRPr>
          </a:p>
          <a:p>
            <a:pPr marL="343080" indent="-342720" algn="just">
              <a:lnSpc>
                <a:spcPct val="110000"/>
              </a:lnSpc>
              <a:buClr>
                <a:srgbClr val="000000"/>
              </a:buClr>
              <a:buFont typeface="Arial"/>
              <a:buChar char="•"/>
            </a:pPr>
            <a:r>
              <a:rPr lang="en-IN" sz="3200" b="0" strike="noStrike" spc="-1">
                <a:solidFill>
                  <a:srgbClr val="000000"/>
                </a:solidFill>
                <a:latin typeface="Arial"/>
              </a:rPr>
              <a:t>A layer of cluster software runs on the cluster nodes. </a:t>
            </a:r>
            <a:endParaRPr lang="en-US" sz="3200" b="0" strike="noStrike" spc="-1">
              <a:solidFill>
                <a:srgbClr val="000000"/>
              </a:solidFill>
              <a:latin typeface="Arial"/>
            </a:endParaRPr>
          </a:p>
          <a:p>
            <a:pPr marL="343080" indent="-342720" algn="just">
              <a:lnSpc>
                <a:spcPct val="110000"/>
              </a:lnSpc>
              <a:buClr>
                <a:srgbClr val="000000"/>
              </a:buClr>
              <a:buFont typeface="Arial"/>
              <a:buChar char="•"/>
            </a:pPr>
            <a:r>
              <a:rPr lang="en-IN" sz="3200" b="0" strike="noStrike" spc="-1">
                <a:solidFill>
                  <a:srgbClr val="000000"/>
                </a:solidFill>
                <a:latin typeface="Arial"/>
              </a:rPr>
              <a:t>Each node can monitor one or more of the others (over the LAN). </a:t>
            </a:r>
            <a:endParaRPr lang="en-US" sz="3200" b="0" strike="noStrike" spc="-1">
              <a:solidFill>
                <a:srgbClr val="000000"/>
              </a:solidFill>
              <a:latin typeface="Arial"/>
            </a:endParaRPr>
          </a:p>
          <a:p>
            <a:pPr marL="743040" lvl="1" indent="-285480" algn="just">
              <a:lnSpc>
                <a:spcPct val="110000"/>
              </a:lnSpc>
              <a:buClr>
                <a:srgbClr val="000000"/>
              </a:buClr>
              <a:buFont typeface="Arial"/>
              <a:buChar char="–"/>
            </a:pPr>
            <a:r>
              <a:rPr lang="en-IN" sz="2800" b="0" strike="noStrike" spc="-1">
                <a:solidFill>
                  <a:srgbClr val="000000"/>
                </a:solidFill>
                <a:latin typeface="Arial"/>
              </a:rPr>
              <a:t>If the monitored machine fails, the monitoring machine can take ownership of its storage and restart the applications that were running on the failed machine.</a:t>
            </a: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extShape 1"/>
          <p:cNvSpPr txBox="1"/>
          <p:nvPr/>
        </p:nvSpPr>
        <p:spPr>
          <a:xfrm>
            <a:off x="179640" y="908640"/>
            <a:ext cx="4968360" cy="3456000"/>
          </a:xfrm>
          <a:prstGeom prst="rect">
            <a:avLst/>
          </a:prstGeom>
          <a:noFill/>
          <a:ln w="0">
            <a:noFill/>
          </a:ln>
        </p:spPr>
        <p:txBody>
          <a:bodyPr>
            <a:noAutofit/>
          </a:bodyPr>
          <a:lstStyle/>
          <a:p>
            <a:pPr marL="181080" indent="-180720" algn="just">
              <a:lnSpc>
                <a:spcPct val="100000"/>
              </a:lnSpc>
              <a:buClr>
                <a:srgbClr val="000000"/>
              </a:buClr>
              <a:buFont typeface="Arial"/>
              <a:buChar char="•"/>
            </a:pPr>
            <a:r>
              <a:rPr lang="en-US" sz="2000" b="0" strike="noStrike" spc="-1">
                <a:solidFill>
                  <a:srgbClr val="000000"/>
                </a:solidFill>
                <a:latin typeface="Arial"/>
              </a:rPr>
              <a:t>The goal is protecting the Operating System and others from malicious or ignorant users.</a:t>
            </a:r>
          </a:p>
          <a:p>
            <a:pPr marL="181080" indent="-180720" algn="just">
              <a:lnSpc>
                <a:spcPct val="100000"/>
              </a:lnSpc>
              <a:buClr>
                <a:srgbClr val="000000"/>
              </a:buClr>
              <a:buFont typeface="Arial"/>
              <a:buChar char="•"/>
            </a:pPr>
            <a:r>
              <a:rPr lang="en-US" sz="2000" b="0" strike="noStrike" spc="-1">
                <a:solidFill>
                  <a:srgbClr val="000000"/>
                </a:solidFill>
                <a:latin typeface="Arial"/>
              </a:rPr>
              <a:t>The </a:t>
            </a:r>
            <a:r>
              <a:rPr lang="en-US" sz="2000" b="1" strike="noStrike" spc="-1">
                <a:solidFill>
                  <a:srgbClr val="000000"/>
                </a:solidFill>
                <a:latin typeface="Arial"/>
              </a:rPr>
              <a:t>User/Kernel Mode</a:t>
            </a:r>
            <a:r>
              <a:rPr lang="en-US" sz="2000" b="0" strike="noStrike" spc="-1">
                <a:solidFill>
                  <a:srgbClr val="000000"/>
                </a:solidFill>
                <a:latin typeface="Arial"/>
              </a:rPr>
              <a:t> and </a:t>
            </a:r>
            <a:r>
              <a:rPr lang="en-US" sz="2000" b="1" strike="noStrike" spc="-1">
                <a:solidFill>
                  <a:srgbClr val="000000"/>
                </a:solidFill>
                <a:latin typeface="Arial"/>
              </a:rPr>
              <a:t>Privileged</a:t>
            </a:r>
            <a:r>
              <a:rPr lang="en-US" sz="2000" b="0" strike="noStrike" spc="-1">
                <a:solidFill>
                  <a:srgbClr val="000000"/>
                </a:solidFill>
                <a:latin typeface="Arial"/>
              </a:rPr>
              <a:t> instructions.</a:t>
            </a:r>
          </a:p>
          <a:p>
            <a:pPr marL="181080" indent="-180720" algn="just">
              <a:lnSpc>
                <a:spcPct val="100000"/>
              </a:lnSpc>
              <a:spcBef>
                <a:spcPts val="400"/>
              </a:spcBef>
              <a:buClr>
                <a:srgbClr val="000000"/>
              </a:buClr>
              <a:buFont typeface="Arial"/>
              <a:buChar char="•"/>
            </a:pPr>
            <a:r>
              <a:rPr lang="en-IN" sz="2000" b="0" strike="noStrike" spc="-1">
                <a:solidFill>
                  <a:srgbClr val="000000"/>
                </a:solidFill>
                <a:latin typeface="Arial"/>
              </a:rPr>
              <a:t>At system boot time, the hardware starts in kernel mode. </a:t>
            </a:r>
            <a:endParaRPr lang="en-US" sz="2000" b="0" strike="noStrike" spc="-1">
              <a:solidFill>
                <a:srgbClr val="000000"/>
              </a:solidFill>
              <a:latin typeface="Arial"/>
            </a:endParaRPr>
          </a:p>
          <a:p>
            <a:pPr marL="181080" indent="-180720" algn="just">
              <a:lnSpc>
                <a:spcPct val="100000"/>
              </a:lnSpc>
              <a:spcBef>
                <a:spcPts val="400"/>
              </a:spcBef>
              <a:buClr>
                <a:srgbClr val="000000"/>
              </a:buClr>
              <a:buFont typeface="Arial"/>
              <a:buChar char="•"/>
            </a:pPr>
            <a:r>
              <a:rPr lang="en-IN" sz="2000" b="0" strike="noStrike" spc="-1">
                <a:solidFill>
                  <a:srgbClr val="000000"/>
                </a:solidFill>
                <a:latin typeface="Arial"/>
              </a:rPr>
              <a:t>The operating system is then loaded and starts user applications in user mode.</a:t>
            </a:r>
            <a:endParaRPr lang="en-US" sz="2000" b="0" strike="noStrike" spc="-1">
              <a:solidFill>
                <a:srgbClr val="000000"/>
              </a:solidFill>
              <a:latin typeface="Arial"/>
            </a:endParaRPr>
          </a:p>
        </p:txBody>
      </p:sp>
      <p:sp>
        <p:nvSpPr>
          <p:cNvPr id="419" name="CustomShape 2"/>
          <p:cNvSpPr/>
          <p:nvPr/>
        </p:nvSpPr>
        <p:spPr>
          <a:xfrm>
            <a:off x="251640" y="116640"/>
            <a:ext cx="5495040" cy="79164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3600" b="0" strike="noStrike" spc="-1">
                <a:solidFill>
                  <a:srgbClr val="C00000"/>
                </a:solidFill>
                <a:latin typeface="Arial"/>
              </a:rPr>
              <a:t>Dual Mode of Operation</a:t>
            </a:r>
            <a:endParaRPr lang="en-US" sz="3600" b="0" strike="noStrike" spc="-1">
              <a:latin typeface="Arial"/>
            </a:endParaRPr>
          </a:p>
        </p:txBody>
      </p:sp>
      <p:sp>
        <p:nvSpPr>
          <p:cNvPr id="420" name="CustomShape 3"/>
          <p:cNvSpPr/>
          <p:nvPr/>
        </p:nvSpPr>
        <p:spPr>
          <a:xfrm>
            <a:off x="5867280" y="457200"/>
            <a:ext cx="2971440" cy="51696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0" strike="noStrike" spc="-1">
                <a:solidFill>
                  <a:srgbClr val="FF0000"/>
                </a:solidFill>
                <a:latin typeface="Arial"/>
              </a:rPr>
              <a:t>Protection</a:t>
            </a:r>
            <a:endParaRPr lang="en-US" sz="2800" b="0" strike="noStrike" spc="-1">
              <a:latin typeface="Arial"/>
            </a:endParaRPr>
          </a:p>
        </p:txBody>
      </p:sp>
      <p:pic>
        <p:nvPicPr>
          <p:cNvPr id="421" name="Picture 8"/>
          <p:cNvPicPr/>
          <p:nvPr/>
        </p:nvPicPr>
        <p:blipFill>
          <a:blip r:embed="rId2" cstate="print"/>
          <a:srcRect l="17307" t="949" r="17307" b="576"/>
          <a:stretch/>
        </p:blipFill>
        <p:spPr>
          <a:xfrm>
            <a:off x="5270040" y="1268640"/>
            <a:ext cx="3838320" cy="4624200"/>
          </a:xfrm>
          <a:prstGeom prst="rect">
            <a:avLst/>
          </a:prstGeom>
          <a:ln w="9525">
            <a:noFill/>
          </a:ln>
        </p:spPr>
      </p:pic>
      <p:pic>
        <p:nvPicPr>
          <p:cNvPr id="422" name="Picture 9"/>
          <p:cNvPicPr/>
          <p:nvPr/>
        </p:nvPicPr>
        <p:blipFill>
          <a:blip r:embed="rId3" cstate="print"/>
          <a:srcRect l="417" t="30280" r="417" b="30000"/>
          <a:stretch/>
        </p:blipFill>
        <p:spPr>
          <a:xfrm>
            <a:off x="0" y="4495680"/>
            <a:ext cx="5970240" cy="1793520"/>
          </a:xfrm>
          <a:prstGeom prst="rect">
            <a:avLst/>
          </a:prstGeom>
          <a:ln w="38100">
            <a:solidFill>
              <a:srgbClr val="CC6600"/>
            </a:solidFill>
            <a:miter/>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TextShape 1"/>
          <p:cNvSpPr txBox="1"/>
          <p:nvPr/>
        </p:nvSpPr>
        <p:spPr>
          <a:xfrm>
            <a:off x="457200" y="116640"/>
            <a:ext cx="8229240" cy="863640"/>
          </a:xfrm>
          <a:prstGeom prst="rect">
            <a:avLst/>
          </a:prstGeom>
          <a:noFill/>
          <a:ln w="0">
            <a:noFill/>
          </a:ln>
        </p:spPr>
        <p:txBody>
          <a:bodyPr anchor="ctr">
            <a:normAutofit/>
          </a:bodyPr>
          <a:lstStyle/>
          <a:p>
            <a:pPr algn="ctr">
              <a:lnSpc>
                <a:spcPct val="100000"/>
              </a:lnSpc>
            </a:pPr>
            <a:r>
              <a:rPr lang="en-IN" sz="4000" b="0" strike="noStrike" spc="-1">
                <a:solidFill>
                  <a:srgbClr val="C00000"/>
                </a:solidFill>
                <a:latin typeface="Arial"/>
              </a:rPr>
              <a:t>Dual Mode of Operation</a:t>
            </a:r>
            <a:endParaRPr lang="en-US" sz="4000" b="0" strike="noStrike" spc="-1">
              <a:solidFill>
                <a:srgbClr val="000000"/>
              </a:solidFill>
              <a:latin typeface="Arial"/>
            </a:endParaRPr>
          </a:p>
        </p:txBody>
      </p:sp>
      <p:sp>
        <p:nvSpPr>
          <p:cNvPr id="424" name="TextShape 2"/>
          <p:cNvSpPr txBox="1"/>
          <p:nvPr/>
        </p:nvSpPr>
        <p:spPr>
          <a:xfrm>
            <a:off x="251640" y="1124640"/>
            <a:ext cx="8712720" cy="5544360"/>
          </a:xfrm>
          <a:prstGeom prst="rect">
            <a:avLst/>
          </a:prstGeom>
          <a:noFill/>
          <a:ln w="0">
            <a:noFill/>
          </a:ln>
        </p:spPr>
        <p:txBody>
          <a:bodyPr>
            <a:noAutofit/>
          </a:bodyPr>
          <a:lstStyle/>
          <a:p>
            <a:pPr marL="343080" indent="-342720" algn="just">
              <a:lnSpc>
                <a:spcPct val="100000"/>
              </a:lnSpc>
              <a:spcBef>
                <a:spcPts val="479"/>
              </a:spcBef>
              <a:buClr>
                <a:srgbClr val="000000"/>
              </a:buClr>
              <a:buFont typeface="Arial"/>
              <a:buChar char="•"/>
            </a:pPr>
            <a:r>
              <a:rPr lang="en-IN" sz="2400" b="1" strike="noStrike" spc="-1">
                <a:solidFill>
                  <a:srgbClr val="000000"/>
                </a:solidFill>
                <a:latin typeface="Arial"/>
              </a:rPr>
              <a:t>Kernel mode is also called supervisor mode, system mode, or privileged mode. </a:t>
            </a:r>
            <a:endParaRPr lang="en-US" sz="2400" b="0" strike="noStrike" spc="-1">
              <a:solidFill>
                <a:srgbClr val="000000"/>
              </a:solidFill>
              <a:latin typeface="Arial"/>
            </a:endParaRPr>
          </a:p>
          <a:p>
            <a:pPr marL="343080" indent="-342720" algn="just">
              <a:lnSpc>
                <a:spcPct val="100000"/>
              </a:lnSpc>
              <a:spcBef>
                <a:spcPts val="479"/>
              </a:spcBef>
              <a:buClr>
                <a:srgbClr val="000000"/>
              </a:buClr>
              <a:buFont typeface="Arial"/>
              <a:buChar char="•"/>
            </a:pPr>
            <a:r>
              <a:rPr lang="en-IN" sz="2400" b="0" strike="noStrike" spc="-1">
                <a:solidFill>
                  <a:srgbClr val="000000"/>
                </a:solidFill>
                <a:latin typeface="Arial"/>
              </a:rPr>
              <a:t>A bit, called the mode bit, is added to the hardware of the computer to indicate the current mode: kernel (0) or user (1). </a:t>
            </a:r>
            <a:endParaRPr lang="en-US" sz="2400" b="0" strike="noStrike" spc="-1">
              <a:solidFill>
                <a:srgbClr val="000000"/>
              </a:solidFill>
              <a:latin typeface="Arial"/>
            </a:endParaRPr>
          </a:p>
          <a:p>
            <a:pPr marL="343080" indent="-342720" algn="just">
              <a:lnSpc>
                <a:spcPct val="100000"/>
              </a:lnSpc>
              <a:spcBef>
                <a:spcPts val="479"/>
              </a:spcBef>
              <a:buClr>
                <a:srgbClr val="000000"/>
              </a:buClr>
              <a:buFont typeface="Arial"/>
              <a:buChar char="•"/>
            </a:pPr>
            <a:r>
              <a:rPr lang="en-IN" sz="2400" b="0" strike="noStrike" spc="-1">
                <a:solidFill>
                  <a:srgbClr val="000000"/>
                </a:solidFill>
                <a:latin typeface="Arial"/>
              </a:rPr>
              <a:t>With the mode bit, we can distinguish between a task that is executed on behalf of the operating system and one that is executed on behalf of the user.</a:t>
            </a:r>
            <a:endParaRPr lang="en-US" sz="2400" b="0" strike="noStrike" spc="-1">
              <a:solidFill>
                <a:srgbClr val="000000"/>
              </a:solidFill>
              <a:latin typeface="Arial"/>
            </a:endParaRPr>
          </a:p>
          <a:p>
            <a:pPr marL="343080" indent="-342720" algn="just">
              <a:lnSpc>
                <a:spcPct val="100000"/>
              </a:lnSpc>
              <a:spcBef>
                <a:spcPts val="479"/>
              </a:spcBef>
              <a:buClr>
                <a:srgbClr val="000000"/>
              </a:buClr>
              <a:buFont typeface="Arial"/>
              <a:buChar char="•"/>
            </a:pPr>
            <a:r>
              <a:rPr lang="en-IN" sz="2400" b="0" strike="noStrike" spc="-1">
                <a:solidFill>
                  <a:srgbClr val="000000"/>
                </a:solidFill>
                <a:latin typeface="Arial"/>
              </a:rPr>
              <a:t>The hardware allows privileged instructions to be executed only in kernel mode. </a:t>
            </a:r>
            <a:endParaRPr lang="en-US" sz="2400" b="0" strike="noStrike" spc="-1">
              <a:solidFill>
                <a:srgbClr val="000000"/>
              </a:solidFill>
              <a:latin typeface="Arial"/>
            </a:endParaRPr>
          </a:p>
          <a:p>
            <a:pPr marL="343080" indent="-342720" algn="just">
              <a:lnSpc>
                <a:spcPct val="100000"/>
              </a:lnSpc>
              <a:spcBef>
                <a:spcPts val="479"/>
              </a:spcBef>
              <a:buClr>
                <a:srgbClr val="000000"/>
              </a:buClr>
              <a:buFont typeface="Arial"/>
              <a:buChar char="•"/>
            </a:pPr>
            <a:r>
              <a:rPr lang="en-IN" sz="2400" b="0" strike="noStrike" spc="-1">
                <a:solidFill>
                  <a:srgbClr val="000000"/>
                </a:solidFill>
                <a:latin typeface="Arial"/>
              </a:rPr>
              <a:t>If an attempt is made to execute a privileged instruction in user mode, the hardware does not execute the instruction but rather treats it as illegal and traps it to the operating system.</a:t>
            </a:r>
            <a:endParaRPr lang="en-US" sz="24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TextShape 1"/>
          <p:cNvSpPr txBox="1"/>
          <p:nvPr/>
        </p:nvSpPr>
        <p:spPr>
          <a:xfrm>
            <a:off x="457200" y="274680"/>
            <a:ext cx="8229240" cy="921600"/>
          </a:xfrm>
          <a:prstGeom prst="rect">
            <a:avLst/>
          </a:prstGeom>
          <a:noFill/>
          <a:ln w="0">
            <a:noFill/>
          </a:ln>
        </p:spPr>
        <p:txBody>
          <a:bodyPr anchor="ctr">
            <a:normAutofit/>
          </a:bodyPr>
          <a:lstStyle/>
          <a:p>
            <a:pPr algn="ctr">
              <a:lnSpc>
                <a:spcPct val="100000"/>
              </a:lnSpc>
            </a:pPr>
            <a:r>
              <a:rPr lang="en-IN" sz="4000" b="0" strike="noStrike" spc="-1">
                <a:solidFill>
                  <a:srgbClr val="C00000"/>
                </a:solidFill>
                <a:latin typeface="Arial"/>
              </a:rPr>
              <a:t>Dual Mode of Operation</a:t>
            </a:r>
            <a:endParaRPr lang="en-US" sz="4000" b="0" strike="noStrike" spc="-1">
              <a:solidFill>
                <a:srgbClr val="000000"/>
              </a:solidFill>
              <a:latin typeface="Arial"/>
            </a:endParaRPr>
          </a:p>
        </p:txBody>
      </p:sp>
      <p:sp>
        <p:nvSpPr>
          <p:cNvPr id="426" name="TextShape 2"/>
          <p:cNvSpPr txBox="1"/>
          <p:nvPr/>
        </p:nvSpPr>
        <p:spPr>
          <a:xfrm>
            <a:off x="395640" y="1340640"/>
            <a:ext cx="8229240" cy="4525560"/>
          </a:xfrm>
          <a:prstGeom prst="rect">
            <a:avLst/>
          </a:prstGeom>
          <a:noFill/>
          <a:ln w="0">
            <a:noFill/>
          </a:ln>
        </p:spPr>
        <p:txBody>
          <a:bodyPr>
            <a:normAutofit/>
          </a:bodyPr>
          <a:lstStyle/>
          <a:p>
            <a:pPr marL="181080" indent="-180720" algn="just">
              <a:lnSpc>
                <a:spcPct val="100000"/>
              </a:lnSpc>
              <a:buClr>
                <a:srgbClr val="000000"/>
              </a:buClr>
              <a:buFont typeface="Arial"/>
              <a:buChar char="•"/>
            </a:pPr>
            <a:r>
              <a:rPr lang="en-US" sz="2800" b="0" strike="noStrike" spc="-1">
                <a:solidFill>
                  <a:srgbClr val="000000"/>
                </a:solidFill>
                <a:latin typeface="Arial"/>
              </a:rPr>
              <a:t>Concurrent threads might interfere with others.</a:t>
            </a:r>
          </a:p>
          <a:p>
            <a:pPr marL="181080" indent="-180720" algn="just">
              <a:lnSpc>
                <a:spcPct val="100000"/>
              </a:lnSpc>
              <a:buClr>
                <a:srgbClr val="000000"/>
              </a:buClr>
              <a:buFont typeface="Arial"/>
              <a:buChar char="•"/>
            </a:pPr>
            <a:r>
              <a:rPr lang="en-US" sz="2800" b="0" strike="noStrike" spc="-1">
                <a:solidFill>
                  <a:srgbClr val="000000"/>
                </a:solidFill>
                <a:latin typeface="Arial"/>
              </a:rPr>
              <a:t>This leads to protection of resources by user/supervisor mode. </a:t>
            </a:r>
          </a:p>
          <a:p>
            <a:pPr marL="181080" indent="-180720" algn="just">
              <a:lnSpc>
                <a:spcPct val="100000"/>
              </a:lnSpc>
              <a:buClr>
                <a:srgbClr val="000000"/>
              </a:buClr>
              <a:buFont typeface="Arial"/>
              <a:buChar char="•"/>
            </a:pPr>
            <a:r>
              <a:rPr lang="en-US" sz="2800" b="0" strike="noStrike" spc="-1">
                <a:solidFill>
                  <a:srgbClr val="000000"/>
                </a:solidFill>
                <a:latin typeface="Arial"/>
              </a:rPr>
              <a:t>I/O Define I/O instructions as privileged; they can be executed only in Supervisor mode. </a:t>
            </a:r>
          </a:p>
          <a:p>
            <a:pPr marL="181080" indent="-180720" algn="just">
              <a:lnSpc>
                <a:spcPct val="100000"/>
              </a:lnSpc>
              <a:buClr>
                <a:srgbClr val="000000"/>
              </a:buClr>
              <a:buFont typeface="Arial"/>
              <a:buChar char="•"/>
            </a:pPr>
            <a:r>
              <a:rPr lang="en-US" sz="2800" b="0" strike="noStrike" spc="-1">
                <a:solidFill>
                  <a:srgbClr val="000000"/>
                </a:solidFill>
                <a:latin typeface="Arial"/>
              </a:rPr>
              <a:t>System calls get us from user to supervisor mode.</a:t>
            </a:r>
          </a:p>
          <a:p>
            <a:pPr>
              <a:lnSpc>
                <a:spcPct val="100000"/>
              </a:lnSpc>
              <a:spcBef>
                <a:spcPts val="561"/>
              </a:spcBef>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TextShape 1"/>
          <p:cNvSpPr txBox="1"/>
          <p:nvPr/>
        </p:nvSpPr>
        <p:spPr>
          <a:xfrm>
            <a:off x="228600" y="1052640"/>
            <a:ext cx="8610120" cy="5544360"/>
          </a:xfrm>
          <a:prstGeom prst="rect">
            <a:avLst/>
          </a:prstGeom>
          <a:noFill/>
          <a:ln w="0">
            <a:noFill/>
          </a:ln>
        </p:spPr>
        <p:txBody>
          <a:bodyPr>
            <a:noAutofit/>
          </a:bodyPr>
          <a:lstStyle/>
          <a:p>
            <a:pPr marL="361800" indent="-361440" algn="just">
              <a:lnSpc>
                <a:spcPct val="100000"/>
              </a:lnSpc>
              <a:buClr>
                <a:srgbClr val="000000"/>
              </a:buClr>
              <a:buFont typeface="Arial"/>
              <a:buChar char="•"/>
            </a:pPr>
            <a:r>
              <a:rPr lang="en-US" sz="2800" b="1" strike="noStrike" spc="-1">
                <a:solidFill>
                  <a:srgbClr val="000000"/>
                </a:solidFill>
                <a:latin typeface="Arial"/>
              </a:rPr>
              <a:t>The CPU is wasted if a job waits for I/O.</a:t>
            </a:r>
            <a:r>
              <a:rPr lang="en-US" sz="2800" b="0" strike="noStrike" spc="-1">
                <a:solidFill>
                  <a:srgbClr val="000000"/>
                </a:solidFill>
                <a:latin typeface="Arial"/>
              </a:rPr>
              <a:t> </a:t>
            </a:r>
          </a:p>
          <a:p>
            <a:pPr marL="361800" indent="-361440" algn="just">
              <a:lnSpc>
                <a:spcPct val="100000"/>
              </a:lnSpc>
              <a:buClr>
                <a:srgbClr val="000000"/>
              </a:buClr>
              <a:buFont typeface="Arial"/>
              <a:buChar char="•"/>
            </a:pPr>
            <a:r>
              <a:rPr lang="en-US" sz="2800" b="0" strike="noStrike" spc="-1">
                <a:solidFill>
                  <a:srgbClr val="000000"/>
                </a:solidFill>
                <a:latin typeface="Arial"/>
              </a:rPr>
              <a:t>This leads to: </a:t>
            </a:r>
            <a:r>
              <a:rPr lang="en-US" sz="2800" b="1" strike="noStrike" spc="-1">
                <a:solidFill>
                  <a:srgbClr val="000000"/>
                </a:solidFill>
                <a:latin typeface="Arial"/>
              </a:rPr>
              <a:t>Multiprogramming </a:t>
            </a:r>
            <a:r>
              <a:rPr lang="en-US" sz="2800" b="0" strike="noStrike" spc="-1">
                <a:solidFill>
                  <a:srgbClr val="000000"/>
                </a:solidFill>
                <a:latin typeface="Arial"/>
              </a:rPr>
              <a:t>(dynamic switching):</a:t>
            </a:r>
          </a:p>
          <a:p>
            <a:pPr marL="622440" lvl="1" indent="-221760" algn="just">
              <a:lnSpc>
                <a:spcPct val="100000"/>
              </a:lnSpc>
              <a:buClr>
                <a:srgbClr val="000000"/>
              </a:buClr>
              <a:buFont typeface="Arial"/>
              <a:buChar char="–"/>
            </a:pPr>
            <a:r>
              <a:rPr lang="en-US" sz="2400" b="0" strike="noStrike" spc="-1">
                <a:solidFill>
                  <a:srgbClr val="000000"/>
                </a:solidFill>
                <a:latin typeface="Arial"/>
              </a:rPr>
              <a:t>While one job waits for a resource, the CPU can find another job to run.  It means that several jobs are ready to run and only need the CPU in order to continue.</a:t>
            </a:r>
          </a:p>
          <a:p>
            <a:pPr marL="361800" lvl="1" indent="-361440" algn="just">
              <a:lnSpc>
                <a:spcPct val="100000"/>
              </a:lnSpc>
              <a:buClr>
                <a:srgbClr val="000000"/>
              </a:buClr>
              <a:buFont typeface="Arial"/>
              <a:buChar char="•"/>
            </a:pPr>
            <a:r>
              <a:rPr lang="en-US" sz="2800" b="0" strike="noStrike" spc="-1">
                <a:solidFill>
                  <a:srgbClr val="000000"/>
                </a:solidFill>
                <a:latin typeface="Arial"/>
              </a:rPr>
              <a:t>By multiprogramming the CPU time is not wasted, because, while one process moves on some I/O work, the OS picks another process to execute till the current one passes to I/O operation.</a:t>
            </a:r>
          </a:p>
          <a:p>
            <a:pPr marL="361800" indent="-361440" algn="just">
              <a:lnSpc>
                <a:spcPct val="100000"/>
              </a:lnSpc>
              <a:buClr>
                <a:srgbClr val="000000"/>
              </a:buClr>
              <a:buFont typeface="Arial"/>
              <a:buChar char="•"/>
            </a:pPr>
            <a:r>
              <a:rPr lang="en-IN" sz="2800" b="0" strike="noStrike" spc="-1">
                <a:solidFill>
                  <a:srgbClr val="000000"/>
                </a:solidFill>
                <a:latin typeface="Arial"/>
              </a:rPr>
              <a:t>Multiprogramming increases CPU utilization by organizing jobs (code and data) so that the CPU always has one to execute.</a:t>
            </a:r>
            <a:endParaRPr lang="en-US" sz="2800" b="0" strike="noStrike" spc="-1">
              <a:solidFill>
                <a:srgbClr val="000000"/>
              </a:solidFill>
              <a:latin typeface="Arial"/>
            </a:endParaRPr>
          </a:p>
          <a:p>
            <a:pPr marL="343080" indent="-342720">
              <a:lnSpc>
                <a:spcPct val="100000"/>
              </a:lnSpc>
              <a:tabLst>
                <a:tab pos="0" algn="l"/>
              </a:tabLst>
            </a:pPr>
            <a:endParaRPr lang="en-US" sz="2800" b="0" strike="noStrike" spc="-1">
              <a:solidFill>
                <a:srgbClr val="000000"/>
              </a:solidFill>
              <a:latin typeface="Arial"/>
            </a:endParaRPr>
          </a:p>
        </p:txBody>
      </p:sp>
      <p:sp>
        <p:nvSpPr>
          <p:cNvPr id="428" name="CustomShape 2"/>
          <p:cNvSpPr/>
          <p:nvPr/>
        </p:nvSpPr>
        <p:spPr>
          <a:xfrm>
            <a:off x="251640" y="116640"/>
            <a:ext cx="8659440" cy="91404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4000" b="0" strike="noStrike" spc="-1">
                <a:solidFill>
                  <a:srgbClr val="C00000"/>
                </a:solidFill>
                <a:latin typeface="Arial"/>
              </a:rPr>
              <a:t>Operating System Structure</a:t>
            </a:r>
            <a:endParaRPr lang="en-US" sz="4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TextShape 1"/>
          <p:cNvSpPr txBox="1"/>
          <p:nvPr/>
        </p:nvSpPr>
        <p:spPr>
          <a:xfrm>
            <a:off x="457200" y="116640"/>
            <a:ext cx="8229240" cy="1142640"/>
          </a:xfrm>
          <a:prstGeom prst="rect">
            <a:avLst/>
          </a:prstGeom>
          <a:noFill/>
          <a:ln w="0">
            <a:noFill/>
          </a:ln>
        </p:spPr>
        <p:txBody>
          <a:bodyPr anchor="ctr">
            <a:normAutofit/>
          </a:bodyPr>
          <a:lstStyle/>
          <a:p>
            <a:pPr algn="ctr">
              <a:lnSpc>
                <a:spcPct val="100000"/>
              </a:lnSpc>
            </a:pPr>
            <a:r>
              <a:rPr lang="en-US" sz="4000" b="0" strike="noStrike" spc="-1">
                <a:solidFill>
                  <a:srgbClr val="FF0000"/>
                </a:solidFill>
                <a:latin typeface="Arial"/>
              </a:rPr>
              <a:t>Static View of System Components</a:t>
            </a:r>
            <a:endParaRPr lang="en-US" sz="4000" b="0" strike="noStrike" spc="-1">
              <a:solidFill>
                <a:srgbClr val="000000"/>
              </a:solidFill>
              <a:latin typeface="Arial"/>
            </a:endParaRPr>
          </a:p>
        </p:txBody>
      </p:sp>
      <p:pic>
        <p:nvPicPr>
          <p:cNvPr id="307" name="Picture 1028"/>
          <p:cNvPicPr/>
          <p:nvPr/>
        </p:nvPicPr>
        <p:blipFill>
          <a:blip r:embed="rId3" cstate="print"/>
          <a:stretch/>
        </p:blipFill>
        <p:spPr>
          <a:xfrm>
            <a:off x="539640" y="1412640"/>
            <a:ext cx="8100720" cy="48891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TextShape 1"/>
          <p:cNvSpPr txBox="1"/>
          <p:nvPr/>
        </p:nvSpPr>
        <p:spPr>
          <a:xfrm>
            <a:off x="152280" y="124560"/>
            <a:ext cx="8753040" cy="855720"/>
          </a:xfrm>
          <a:prstGeom prst="rect">
            <a:avLst/>
          </a:prstGeom>
          <a:noFill/>
          <a:ln w="0">
            <a:noFill/>
          </a:ln>
        </p:spPr>
        <p:txBody>
          <a:bodyPr anchor="ctr">
            <a:noAutofit/>
          </a:bodyPr>
          <a:lstStyle/>
          <a:p>
            <a:pPr algn="ctr">
              <a:lnSpc>
                <a:spcPct val="100000"/>
              </a:lnSpc>
            </a:pPr>
            <a:r>
              <a:rPr lang="en-US" sz="4000" b="0" strike="noStrike" spc="-1">
                <a:solidFill>
                  <a:srgbClr val="C00000"/>
                </a:solidFill>
                <a:latin typeface="Arial"/>
              </a:rPr>
              <a:t>I/O Structure</a:t>
            </a:r>
            <a:endParaRPr lang="en-US" sz="4000" b="0" strike="noStrike" spc="-1">
              <a:solidFill>
                <a:srgbClr val="000000"/>
              </a:solidFill>
              <a:latin typeface="Arial"/>
            </a:endParaRPr>
          </a:p>
        </p:txBody>
      </p:sp>
      <p:sp>
        <p:nvSpPr>
          <p:cNvPr id="430" name="TextShape 2"/>
          <p:cNvSpPr txBox="1"/>
          <p:nvPr/>
        </p:nvSpPr>
        <p:spPr>
          <a:xfrm>
            <a:off x="133200" y="1124640"/>
            <a:ext cx="8772120" cy="5544360"/>
          </a:xfrm>
          <a:prstGeom prst="rect">
            <a:avLst/>
          </a:prstGeom>
          <a:noFill/>
          <a:ln w="0">
            <a:noFill/>
          </a:ln>
        </p:spPr>
        <p:txBody>
          <a:bodyPr>
            <a:normAutofit fontScale="91000" lnSpcReduction="10000"/>
          </a:bodyPr>
          <a:lstStyle/>
          <a:p>
            <a:pPr marL="343080" indent="-342720" algn="just">
              <a:lnSpc>
                <a:spcPct val="110000"/>
              </a:lnSpc>
              <a:buClr>
                <a:srgbClr val="000000"/>
              </a:buClr>
              <a:buFont typeface="Arial"/>
              <a:buChar char="•"/>
            </a:pPr>
            <a:r>
              <a:rPr lang="en-US" sz="3200" b="0" strike="noStrike" spc="-1">
                <a:solidFill>
                  <a:srgbClr val="000000"/>
                </a:solidFill>
                <a:latin typeface="Arial"/>
              </a:rPr>
              <a:t>After I/O starts, control returns to user program only upon I/O completion</a:t>
            </a:r>
          </a:p>
          <a:p>
            <a:pPr marL="743040" lvl="1" indent="-285480" algn="just">
              <a:lnSpc>
                <a:spcPct val="110000"/>
              </a:lnSpc>
              <a:buClr>
                <a:srgbClr val="000000"/>
              </a:buClr>
              <a:buFont typeface="Arial"/>
              <a:buChar char="–"/>
            </a:pPr>
            <a:r>
              <a:rPr lang="en-US" sz="2400" b="0" strike="noStrike" spc="-1">
                <a:solidFill>
                  <a:srgbClr val="000000"/>
                </a:solidFill>
                <a:latin typeface="Arial"/>
              </a:rPr>
              <a:t>Wait instruction idles the CPU until the next interrupt</a:t>
            </a:r>
          </a:p>
          <a:p>
            <a:pPr marL="743040" lvl="1" indent="-285480" algn="just">
              <a:lnSpc>
                <a:spcPct val="110000"/>
              </a:lnSpc>
              <a:buClr>
                <a:srgbClr val="000000"/>
              </a:buClr>
              <a:buFont typeface="Arial"/>
              <a:buChar char="–"/>
            </a:pPr>
            <a:r>
              <a:rPr lang="en-US" sz="2400" b="0" strike="noStrike" spc="-1">
                <a:solidFill>
                  <a:srgbClr val="000000"/>
                </a:solidFill>
                <a:latin typeface="Arial"/>
              </a:rPr>
              <a:t>Wait loop (contention for memory access)</a:t>
            </a:r>
          </a:p>
          <a:p>
            <a:pPr marL="743040" lvl="1" indent="-285480" algn="just">
              <a:lnSpc>
                <a:spcPct val="110000"/>
              </a:lnSpc>
              <a:buClr>
                <a:srgbClr val="000000"/>
              </a:buClr>
              <a:buFont typeface="Arial"/>
              <a:buChar char="–"/>
            </a:pPr>
            <a:r>
              <a:rPr lang="en-US" sz="2400" b="0" strike="noStrike" spc="-1">
                <a:solidFill>
                  <a:srgbClr val="000000"/>
                </a:solidFill>
                <a:latin typeface="Arial"/>
              </a:rPr>
              <a:t>At most one I/O request is outstanding at a time, no simultaneous I/O processing</a:t>
            </a:r>
          </a:p>
          <a:p>
            <a:pPr marL="343080" indent="-342720" algn="just">
              <a:lnSpc>
                <a:spcPct val="110000"/>
              </a:lnSpc>
              <a:buClr>
                <a:srgbClr val="000000"/>
              </a:buClr>
              <a:buFont typeface="Arial"/>
              <a:buChar char="•"/>
            </a:pPr>
            <a:r>
              <a:rPr lang="en-US" sz="3200" b="0" strike="noStrike" spc="-1">
                <a:solidFill>
                  <a:srgbClr val="000000"/>
                </a:solidFill>
                <a:latin typeface="Arial"/>
              </a:rPr>
              <a:t>After I/O starts, control returns to user program without waiting for I/O completion</a:t>
            </a:r>
          </a:p>
          <a:p>
            <a:pPr marL="743040" lvl="1" indent="-285480" algn="just">
              <a:lnSpc>
                <a:spcPct val="110000"/>
              </a:lnSpc>
              <a:buClr>
                <a:srgbClr val="0033CC"/>
              </a:buClr>
              <a:buFont typeface="Arial"/>
              <a:buChar char="–"/>
            </a:pPr>
            <a:r>
              <a:rPr lang="en-US" sz="2400" b="1" strike="noStrike" spc="-1">
                <a:solidFill>
                  <a:srgbClr val="0033CC"/>
                </a:solidFill>
                <a:latin typeface="Arial"/>
              </a:rPr>
              <a:t>System call </a:t>
            </a:r>
            <a:r>
              <a:rPr lang="en-US" sz="2400" b="0" strike="noStrike" spc="-1">
                <a:solidFill>
                  <a:srgbClr val="000000"/>
                </a:solidFill>
                <a:latin typeface="Arial"/>
              </a:rPr>
              <a:t>– request to the OS to allow user to wait for I/O completion</a:t>
            </a:r>
          </a:p>
          <a:p>
            <a:pPr marL="743040" lvl="1" indent="-285480" algn="just">
              <a:lnSpc>
                <a:spcPct val="110000"/>
              </a:lnSpc>
              <a:buClr>
                <a:srgbClr val="0033CC"/>
              </a:buClr>
              <a:buFont typeface="Arial"/>
              <a:buChar char="–"/>
            </a:pPr>
            <a:r>
              <a:rPr lang="en-US" sz="2400" b="1" strike="noStrike" spc="-1">
                <a:solidFill>
                  <a:srgbClr val="0033CC"/>
                </a:solidFill>
                <a:latin typeface="Arial"/>
              </a:rPr>
              <a:t>Device-status table</a:t>
            </a:r>
            <a:r>
              <a:rPr lang="en-US" sz="2400" b="1" strike="noStrike" spc="-1">
                <a:solidFill>
                  <a:srgbClr val="C0504D"/>
                </a:solidFill>
                <a:latin typeface="Arial"/>
              </a:rPr>
              <a:t> </a:t>
            </a:r>
            <a:r>
              <a:rPr lang="en-US" sz="2400" b="0" strike="noStrike" spc="-1">
                <a:solidFill>
                  <a:srgbClr val="000000"/>
                </a:solidFill>
                <a:latin typeface="Arial"/>
              </a:rPr>
              <a:t>contains entry for each I/O device indicating its type, address, and state</a:t>
            </a:r>
          </a:p>
          <a:p>
            <a:pPr marL="743040" lvl="1" indent="-285480" algn="just">
              <a:lnSpc>
                <a:spcPct val="110000"/>
              </a:lnSpc>
              <a:buClr>
                <a:srgbClr val="000000"/>
              </a:buClr>
              <a:buFont typeface="Arial"/>
              <a:buChar char="–"/>
            </a:pPr>
            <a:r>
              <a:rPr lang="en-US" sz="2400" b="0" strike="noStrike" spc="-1">
                <a:solidFill>
                  <a:srgbClr val="000000"/>
                </a:solidFill>
                <a:latin typeface="Arial"/>
              </a:rPr>
              <a:t>OS indexes into I/O device table to determine device status and to modify table entry to include interrupt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CustomShape 1"/>
          <p:cNvSpPr/>
          <p:nvPr/>
        </p:nvSpPr>
        <p:spPr>
          <a:xfrm>
            <a:off x="467640" y="188640"/>
            <a:ext cx="8676000" cy="95400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US" sz="4000" b="0" strike="noStrike" spc="-1">
                <a:solidFill>
                  <a:srgbClr val="FF0000"/>
                </a:solidFill>
                <a:latin typeface="Arial"/>
              </a:rPr>
              <a:t>I/O Devices</a:t>
            </a:r>
            <a:endParaRPr lang="en-US" sz="4000" b="0" strike="noStrike" spc="-1">
              <a:latin typeface="Arial"/>
            </a:endParaRPr>
          </a:p>
        </p:txBody>
      </p:sp>
      <p:sp>
        <p:nvSpPr>
          <p:cNvPr id="432" name="CustomShape 2"/>
          <p:cNvSpPr/>
          <p:nvPr/>
        </p:nvSpPr>
        <p:spPr>
          <a:xfrm>
            <a:off x="295200" y="1206360"/>
            <a:ext cx="8705520" cy="495576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oAutofit/>
          </a:bodyPr>
          <a:lstStyle/>
          <a:p>
            <a:pPr marL="361800" indent="-342720" algn="just">
              <a:lnSpc>
                <a:spcPct val="100000"/>
              </a:lnSpc>
              <a:buClr>
                <a:srgbClr val="C0504D"/>
              </a:buClr>
              <a:buFont typeface="Symbol" charset="2"/>
              <a:buChar char=""/>
            </a:pPr>
            <a:r>
              <a:rPr lang="en-US" sz="2800" b="0" strike="noStrike" spc="-1">
                <a:solidFill>
                  <a:srgbClr val="000000"/>
                </a:solidFill>
                <a:latin typeface="Arial"/>
              </a:rPr>
              <a:t>Controller runs a device-accepts commands from the OS and executes them</a:t>
            </a:r>
            <a:endParaRPr lang="en-US" sz="2800" b="0" strike="noStrike" spc="-1">
              <a:latin typeface="Arial"/>
            </a:endParaRPr>
          </a:p>
          <a:p>
            <a:pPr marL="361800" indent="-342720" algn="just">
              <a:lnSpc>
                <a:spcPct val="100000"/>
              </a:lnSpc>
              <a:buClr>
                <a:srgbClr val="C0504D"/>
              </a:buClr>
              <a:buFont typeface="Symbol" charset="2"/>
              <a:buChar char=""/>
            </a:pPr>
            <a:r>
              <a:rPr lang="en-US" sz="2800" b="0" strike="noStrike" spc="-1">
                <a:solidFill>
                  <a:srgbClr val="000000"/>
                </a:solidFill>
                <a:latin typeface="Arial"/>
              </a:rPr>
              <a:t>Complicated business</a:t>
            </a:r>
            <a:endParaRPr lang="en-US" sz="2800" b="0" strike="noStrike" spc="-1">
              <a:latin typeface="Arial"/>
            </a:endParaRPr>
          </a:p>
          <a:p>
            <a:pPr marL="712800" lvl="1" indent="-342720" algn="just">
              <a:lnSpc>
                <a:spcPct val="100000"/>
              </a:lnSpc>
              <a:buClr>
                <a:srgbClr val="C0504D"/>
              </a:buClr>
              <a:buFont typeface="Symbol" charset="2"/>
              <a:buChar char=""/>
            </a:pPr>
            <a:r>
              <a:rPr lang="en-US" sz="2800" b="0" strike="noStrike" spc="-1">
                <a:solidFill>
                  <a:srgbClr val="000000"/>
                </a:solidFill>
                <a:latin typeface="Arial"/>
              </a:rPr>
              <a:t>e.g. gets command to read sector x on disk y. Must convert to (cylinder, sector, head) address, move arm to correct cylinder, wait for sector to rotate under the head, read and store bits coming off the drive, compute checksum, store bits as words in memory</a:t>
            </a:r>
            <a:endParaRPr lang="en-US" sz="2800" b="0" strike="noStrike" spc="-1">
              <a:latin typeface="Arial"/>
            </a:endParaRPr>
          </a:p>
          <a:p>
            <a:pPr marL="361800" lvl="1" indent="-342720" algn="just">
              <a:lnSpc>
                <a:spcPct val="100000"/>
              </a:lnSpc>
              <a:buClr>
                <a:srgbClr val="C0504D"/>
              </a:buClr>
              <a:buFont typeface="Arial"/>
              <a:buChar char="•"/>
            </a:pPr>
            <a:r>
              <a:rPr lang="en-US" sz="2800" b="0" strike="noStrike" spc="-1">
                <a:solidFill>
                  <a:srgbClr val="000000"/>
                </a:solidFill>
                <a:latin typeface="Arial"/>
              </a:rPr>
              <a:t>Controller contains a computer to run its  device</a:t>
            </a:r>
            <a:endParaRPr lang="en-US" sz="2800" b="0" strike="noStrike" spc="-1">
              <a:latin typeface="Arial"/>
            </a:endParaRPr>
          </a:p>
        </p:txBody>
      </p:sp>
      <p:sp>
        <p:nvSpPr>
          <p:cNvPr id="433" name="CustomShape 3"/>
          <p:cNvSpPr/>
          <p:nvPr/>
        </p:nvSpPr>
        <p:spPr>
          <a:xfrm>
            <a:off x="0" y="6632640"/>
            <a:ext cx="9143640" cy="17424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nSpc>
                <a:spcPct val="100000"/>
              </a:lnSpc>
            </a:pPr>
            <a:r>
              <a:rPr lang="en-US" sz="1200" b="0" strike="noStrike" spc="-1">
                <a:solidFill>
                  <a:srgbClr val="898989"/>
                </a:solidFill>
                <a:latin typeface="Arial"/>
              </a:rPr>
              <a:t>Tanenbaum, Modern Operating Systems 3 e, (c) 2008 Prentice-Hall, Inc. All rights reserved. 0-13-6006639</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CustomShape 1"/>
          <p:cNvSpPr/>
          <p:nvPr/>
        </p:nvSpPr>
        <p:spPr>
          <a:xfrm>
            <a:off x="395640" y="188640"/>
            <a:ext cx="8316000" cy="88200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US" sz="4000" b="0" strike="noStrike" spc="-1">
                <a:solidFill>
                  <a:srgbClr val="FF0000"/>
                </a:solidFill>
                <a:latin typeface="Arial"/>
              </a:rPr>
              <a:t>Device Driver</a:t>
            </a:r>
            <a:endParaRPr lang="en-US" sz="4000" b="0" strike="noStrike" spc="-1">
              <a:latin typeface="Arial"/>
            </a:endParaRPr>
          </a:p>
        </p:txBody>
      </p:sp>
      <p:sp>
        <p:nvSpPr>
          <p:cNvPr id="435" name="CustomShape 2"/>
          <p:cNvSpPr/>
          <p:nvPr/>
        </p:nvSpPr>
        <p:spPr>
          <a:xfrm>
            <a:off x="343080" y="1044720"/>
            <a:ext cx="8219880" cy="495576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oAutofit/>
          </a:bodyPr>
          <a:lstStyle/>
          <a:p>
            <a:pPr marL="361800" indent="-361440" algn="just">
              <a:lnSpc>
                <a:spcPct val="100000"/>
              </a:lnSpc>
              <a:spcBef>
                <a:spcPts val="561"/>
              </a:spcBef>
              <a:buClr>
                <a:srgbClr val="C0504D"/>
              </a:buClr>
              <a:buFont typeface="Symbol" charset="2"/>
              <a:buChar char=""/>
            </a:pPr>
            <a:r>
              <a:rPr lang="en-US" sz="2800" b="0" strike="noStrike" spc="-1">
                <a:solidFill>
                  <a:srgbClr val="000000"/>
                </a:solidFill>
                <a:latin typeface="Arial"/>
              </a:rPr>
              <a:t>OS software that talks to controller-gives commands, accepts responses</a:t>
            </a:r>
            <a:endParaRPr lang="en-US" sz="2800" b="0" strike="noStrike" spc="-1">
              <a:latin typeface="Arial"/>
            </a:endParaRPr>
          </a:p>
          <a:p>
            <a:pPr marL="361800" indent="-361440" algn="just">
              <a:lnSpc>
                <a:spcPct val="100000"/>
              </a:lnSpc>
              <a:spcBef>
                <a:spcPts val="561"/>
              </a:spcBef>
              <a:buClr>
                <a:srgbClr val="C0504D"/>
              </a:buClr>
              <a:buFont typeface="Symbol" charset="2"/>
              <a:buChar char=""/>
            </a:pPr>
            <a:r>
              <a:rPr lang="en-US" sz="2800" b="0" strike="noStrike" spc="-1">
                <a:solidFill>
                  <a:srgbClr val="000000"/>
                </a:solidFill>
                <a:latin typeface="Arial"/>
              </a:rPr>
              <a:t>Each controller manufacturer supplies a driver for each OS</a:t>
            </a:r>
            <a:endParaRPr lang="en-US" sz="2800" b="0" strike="noStrike" spc="-1">
              <a:latin typeface="Arial"/>
            </a:endParaRPr>
          </a:p>
          <a:p>
            <a:pPr marL="361800" indent="-361440" algn="just">
              <a:lnSpc>
                <a:spcPct val="100000"/>
              </a:lnSpc>
              <a:spcBef>
                <a:spcPts val="561"/>
              </a:spcBef>
              <a:buClr>
                <a:srgbClr val="C0504D"/>
              </a:buClr>
              <a:buFont typeface="Symbol" charset="2"/>
              <a:buChar char=""/>
            </a:pPr>
            <a:r>
              <a:rPr lang="en-US" sz="2800" b="0" strike="noStrike" spc="-1">
                <a:solidFill>
                  <a:srgbClr val="0033CC"/>
                </a:solidFill>
                <a:latin typeface="Arial"/>
              </a:rPr>
              <a:t>Driver runs in kernel mode</a:t>
            </a:r>
            <a:endParaRPr lang="en-US" sz="2800" b="0" strike="noStrike" spc="-1">
              <a:latin typeface="Arial"/>
            </a:endParaRPr>
          </a:p>
          <a:p>
            <a:pPr marL="361800" indent="-361440" algn="just">
              <a:lnSpc>
                <a:spcPct val="100000"/>
              </a:lnSpc>
              <a:spcBef>
                <a:spcPts val="561"/>
              </a:spcBef>
              <a:buClr>
                <a:srgbClr val="C0504D"/>
              </a:buClr>
              <a:buFont typeface="Symbol" charset="2"/>
              <a:buChar char=""/>
            </a:pPr>
            <a:r>
              <a:rPr lang="en-US" sz="2800" b="0" strike="noStrike" spc="-1">
                <a:solidFill>
                  <a:srgbClr val="0033CC"/>
                </a:solidFill>
                <a:latin typeface="Arial"/>
              </a:rPr>
              <a:t>Controller has registers which are used to communicate with the driver</a:t>
            </a:r>
            <a:endParaRPr lang="en-US" sz="2800" b="0" strike="noStrike" spc="-1">
              <a:latin typeface="Arial"/>
            </a:endParaRPr>
          </a:p>
          <a:p>
            <a:pPr marL="361800" indent="-361440" algn="just">
              <a:lnSpc>
                <a:spcPct val="100000"/>
              </a:lnSpc>
              <a:spcBef>
                <a:spcPts val="561"/>
              </a:spcBef>
              <a:buClr>
                <a:srgbClr val="C0504D"/>
              </a:buClr>
              <a:buFont typeface="Symbol" charset="2"/>
              <a:buChar char=""/>
            </a:pPr>
            <a:r>
              <a:rPr lang="en-US" sz="2800" b="0" strike="noStrike" spc="-1">
                <a:solidFill>
                  <a:srgbClr val="000000"/>
                </a:solidFill>
                <a:latin typeface="Arial"/>
              </a:rPr>
              <a:t>Three modes of communication</a:t>
            </a:r>
            <a:endParaRPr lang="en-US" sz="2800" b="0" strike="noStrike" spc="-1">
              <a:latin typeface="Arial"/>
            </a:endParaRPr>
          </a:p>
          <a:p>
            <a:pPr marL="712800" lvl="2" indent="-361440" algn="just">
              <a:lnSpc>
                <a:spcPct val="100000"/>
              </a:lnSpc>
              <a:spcBef>
                <a:spcPts val="360"/>
              </a:spcBef>
              <a:buClr>
                <a:srgbClr val="C0504D"/>
              </a:buClr>
              <a:buFont typeface="Symbol" charset="2"/>
              <a:buChar char=""/>
            </a:pPr>
            <a:r>
              <a:rPr lang="en-US" sz="1800" b="0" strike="noStrike" spc="-1">
                <a:solidFill>
                  <a:srgbClr val="000000"/>
                </a:solidFill>
                <a:latin typeface="Arial"/>
              </a:rPr>
              <a:t>Polling</a:t>
            </a:r>
            <a:endParaRPr lang="en-US" sz="1800" b="0" strike="noStrike" spc="-1">
              <a:latin typeface="Arial"/>
            </a:endParaRPr>
          </a:p>
          <a:p>
            <a:pPr marL="712800" lvl="2" indent="-361440" algn="just">
              <a:lnSpc>
                <a:spcPct val="100000"/>
              </a:lnSpc>
              <a:spcBef>
                <a:spcPts val="360"/>
              </a:spcBef>
              <a:buClr>
                <a:srgbClr val="C0504D"/>
              </a:buClr>
              <a:buFont typeface="Symbol" charset="2"/>
              <a:buChar char=""/>
            </a:pPr>
            <a:r>
              <a:rPr lang="en-US" sz="1800" b="0" strike="noStrike" spc="-1">
                <a:solidFill>
                  <a:srgbClr val="000000"/>
                </a:solidFill>
                <a:latin typeface="Arial"/>
              </a:rPr>
              <a:t>Interrupts</a:t>
            </a:r>
            <a:endParaRPr lang="en-US" sz="1800" b="0" strike="noStrike" spc="-1">
              <a:latin typeface="Arial"/>
            </a:endParaRPr>
          </a:p>
          <a:p>
            <a:pPr marL="712800" lvl="2" indent="-361440">
              <a:lnSpc>
                <a:spcPct val="100000"/>
              </a:lnSpc>
              <a:spcBef>
                <a:spcPts val="360"/>
              </a:spcBef>
              <a:buClr>
                <a:srgbClr val="C0504D"/>
              </a:buClr>
              <a:buFont typeface="Symbol" charset="2"/>
              <a:buChar char=""/>
            </a:pPr>
            <a:r>
              <a:rPr lang="en-US" sz="1800" b="0" strike="noStrike" spc="-1">
                <a:solidFill>
                  <a:srgbClr val="000000"/>
                </a:solidFill>
                <a:latin typeface="Arial"/>
              </a:rPr>
              <a:t>DMA</a:t>
            </a:r>
            <a:endParaRPr lang="en-US" sz="1800" b="0" strike="noStrike" spc="-1">
              <a:latin typeface="Arial"/>
            </a:endParaRPr>
          </a:p>
        </p:txBody>
      </p:sp>
      <p:sp>
        <p:nvSpPr>
          <p:cNvPr id="436" name="CustomShape 3"/>
          <p:cNvSpPr/>
          <p:nvPr/>
        </p:nvSpPr>
        <p:spPr>
          <a:xfrm>
            <a:off x="0" y="6632640"/>
            <a:ext cx="9143640" cy="17424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nSpc>
                <a:spcPct val="100000"/>
              </a:lnSpc>
            </a:pPr>
            <a:r>
              <a:rPr lang="en-US" sz="1200" b="0" strike="noStrike" spc="-1">
                <a:solidFill>
                  <a:srgbClr val="898989"/>
                </a:solidFill>
                <a:latin typeface="Arial"/>
              </a:rPr>
              <a:t>Tanenb		aum, Modern Operating Systems 3 e, (c) 2008 Prentice-Hall, Inc. All rights reserved. 0-13-6006639</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CustomShape 1"/>
          <p:cNvSpPr/>
          <p:nvPr/>
        </p:nvSpPr>
        <p:spPr>
          <a:xfrm>
            <a:off x="683640" y="260640"/>
            <a:ext cx="8460000" cy="88200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US" sz="4000" b="0" strike="noStrike" spc="-1">
                <a:solidFill>
                  <a:srgbClr val="FF0000"/>
                </a:solidFill>
                <a:latin typeface="Arial"/>
              </a:rPr>
              <a:t>I/O by polling device</a:t>
            </a:r>
            <a:endParaRPr lang="en-US" sz="4000" b="0" strike="noStrike" spc="-1">
              <a:latin typeface="Arial"/>
            </a:endParaRPr>
          </a:p>
        </p:txBody>
      </p:sp>
      <p:sp>
        <p:nvSpPr>
          <p:cNvPr id="438" name="CustomShape 2"/>
          <p:cNvSpPr/>
          <p:nvPr/>
        </p:nvSpPr>
        <p:spPr>
          <a:xfrm>
            <a:off x="251640" y="1139760"/>
            <a:ext cx="8254080" cy="495576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oAutofit/>
          </a:bodyPr>
          <a:lstStyle/>
          <a:p>
            <a:pPr marL="609480" indent="-609120" algn="just">
              <a:lnSpc>
                <a:spcPct val="100000"/>
              </a:lnSpc>
              <a:spcBef>
                <a:spcPts val="561"/>
              </a:spcBef>
              <a:buClr>
                <a:srgbClr val="C0504D"/>
              </a:buClr>
              <a:buFont typeface="Symbol" charset="2"/>
              <a:buChar char=""/>
            </a:pPr>
            <a:r>
              <a:rPr lang="en-US" sz="2800" b="0" strike="noStrike" spc="-1">
                <a:solidFill>
                  <a:srgbClr val="000000"/>
                </a:solidFill>
                <a:latin typeface="Arial"/>
              </a:rPr>
              <a:t>Driver issues command to controller</a:t>
            </a:r>
            <a:endParaRPr lang="en-US" sz="2800" b="0" strike="noStrike" spc="-1">
              <a:latin typeface="Arial"/>
            </a:endParaRPr>
          </a:p>
          <a:p>
            <a:pPr marL="609480" indent="-609120" algn="just">
              <a:lnSpc>
                <a:spcPct val="100000"/>
              </a:lnSpc>
              <a:spcBef>
                <a:spcPts val="561"/>
              </a:spcBef>
              <a:buClr>
                <a:srgbClr val="C0504D"/>
              </a:buClr>
              <a:buFont typeface="Symbol" charset="2"/>
              <a:buChar char=""/>
            </a:pPr>
            <a:r>
              <a:rPr lang="en-US" sz="2800" b="0" strike="noStrike" spc="-1">
                <a:solidFill>
                  <a:srgbClr val="000000"/>
                </a:solidFill>
                <a:latin typeface="Arial"/>
              </a:rPr>
              <a:t>Driver polls device until it is ready</a:t>
            </a:r>
            <a:endParaRPr lang="en-US" sz="2800" b="0" strike="noStrike" spc="-1">
              <a:latin typeface="Arial"/>
            </a:endParaRPr>
          </a:p>
          <a:p>
            <a:pPr marL="609480" indent="-609120" algn="just">
              <a:lnSpc>
                <a:spcPct val="100000"/>
              </a:lnSpc>
              <a:spcBef>
                <a:spcPts val="561"/>
              </a:spcBef>
              <a:buClr>
                <a:srgbClr val="C0504D"/>
              </a:buClr>
              <a:buFont typeface="Symbol" charset="2"/>
              <a:buChar char=""/>
            </a:pPr>
            <a:r>
              <a:rPr lang="en-US" sz="2800" b="0" strike="noStrike" spc="-1">
                <a:solidFill>
                  <a:srgbClr val="000000"/>
                </a:solidFill>
                <a:latin typeface="Arial"/>
              </a:rPr>
              <a:t>E.g. Send character to printer controller and poll until it is ready to accept the next character</a:t>
            </a:r>
            <a:endParaRPr lang="en-US" sz="2800" b="0" strike="noStrike" spc="-1">
              <a:latin typeface="Arial"/>
            </a:endParaRPr>
          </a:p>
          <a:p>
            <a:pPr marL="609480" indent="-609120" algn="just">
              <a:lnSpc>
                <a:spcPct val="100000"/>
              </a:lnSpc>
              <a:spcBef>
                <a:spcPts val="561"/>
              </a:spcBef>
              <a:buClr>
                <a:srgbClr val="C0504D"/>
              </a:buClr>
              <a:buFont typeface="Symbol" charset="2"/>
              <a:buChar char=""/>
            </a:pPr>
            <a:r>
              <a:rPr lang="en-US" sz="2800" b="0" strike="noStrike" spc="-1">
                <a:solidFill>
                  <a:srgbClr val="000000"/>
                </a:solidFill>
                <a:latin typeface="Arial"/>
              </a:rPr>
              <a:t>Big use of CPU</a:t>
            </a:r>
            <a:endParaRPr lang="en-US" sz="2800" b="0" strike="noStrike" spc="-1">
              <a:latin typeface="Arial"/>
            </a:endParaRPr>
          </a:p>
          <a:p>
            <a:pPr marL="609480" indent="-609120" algn="just">
              <a:lnSpc>
                <a:spcPct val="100000"/>
              </a:lnSpc>
              <a:spcBef>
                <a:spcPts val="561"/>
              </a:spcBef>
              <a:buClr>
                <a:srgbClr val="C0504D"/>
              </a:buClr>
              <a:buFont typeface="Symbol" charset="2"/>
              <a:buChar char=""/>
            </a:pPr>
            <a:r>
              <a:rPr lang="en-US" sz="2800" b="0" i="1" strike="noStrike" spc="-1">
                <a:solidFill>
                  <a:srgbClr val="C00000"/>
                </a:solidFill>
                <a:latin typeface="Arial"/>
              </a:rPr>
              <a:t>Called programmed I/O-not really used any more</a:t>
            </a:r>
            <a:endParaRPr lang="en-US" sz="2800" b="0" strike="noStrike" spc="-1">
              <a:latin typeface="Arial"/>
            </a:endParaRPr>
          </a:p>
        </p:txBody>
      </p:sp>
      <p:sp>
        <p:nvSpPr>
          <p:cNvPr id="439" name="CustomShape 3"/>
          <p:cNvSpPr/>
          <p:nvPr/>
        </p:nvSpPr>
        <p:spPr>
          <a:xfrm>
            <a:off x="0" y="6632640"/>
            <a:ext cx="9143640" cy="17424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nSpc>
                <a:spcPct val="100000"/>
              </a:lnSpc>
            </a:pPr>
            <a:r>
              <a:rPr lang="en-US" sz="1200" b="0" strike="noStrike" spc="-1">
                <a:solidFill>
                  <a:srgbClr val="898989"/>
                </a:solidFill>
                <a:latin typeface="Arial"/>
              </a:rPr>
              <a:t>Tanenbaum, Modern Operating Systems 3 e, (c) 2008 Prentice-Hall, Inc. All rights reserved. 0-13-6006639</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TextShape 1"/>
          <p:cNvSpPr txBox="1"/>
          <p:nvPr/>
        </p:nvSpPr>
        <p:spPr>
          <a:xfrm>
            <a:off x="1090440" y="166680"/>
            <a:ext cx="7596000" cy="813960"/>
          </a:xfrm>
          <a:prstGeom prst="rect">
            <a:avLst/>
          </a:prstGeom>
          <a:noFill/>
          <a:ln w="0">
            <a:noFill/>
          </a:ln>
        </p:spPr>
        <p:txBody>
          <a:bodyPr anchor="ctr">
            <a:normAutofit/>
          </a:bodyPr>
          <a:lstStyle/>
          <a:p>
            <a:pPr algn="ctr">
              <a:lnSpc>
                <a:spcPct val="100000"/>
              </a:lnSpc>
            </a:pPr>
            <a:r>
              <a:rPr lang="en-US" sz="4000" b="0" strike="noStrike" spc="-1">
                <a:solidFill>
                  <a:srgbClr val="FF0000"/>
                </a:solidFill>
                <a:latin typeface="Arial"/>
              </a:rPr>
              <a:t>Memory Management</a:t>
            </a:r>
            <a:endParaRPr lang="en-US" sz="4000" b="0" strike="noStrike" spc="-1">
              <a:solidFill>
                <a:srgbClr val="000000"/>
              </a:solidFill>
              <a:latin typeface="Arial"/>
            </a:endParaRPr>
          </a:p>
        </p:txBody>
      </p:sp>
      <p:sp>
        <p:nvSpPr>
          <p:cNvPr id="441" name="TextShape 2"/>
          <p:cNvSpPr txBox="1"/>
          <p:nvPr/>
        </p:nvSpPr>
        <p:spPr>
          <a:xfrm>
            <a:off x="285840" y="1014480"/>
            <a:ext cx="8534520" cy="5078520"/>
          </a:xfrm>
          <a:prstGeom prst="rect">
            <a:avLst/>
          </a:prstGeom>
          <a:noFill/>
          <a:ln w="0">
            <a:noFill/>
          </a:ln>
        </p:spPr>
        <p:txBody>
          <a:bodyPr>
            <a:noAutofit/>
          </a:bodyPr>
          <a:lstStyle/>
          <a:p>
            <a:pPr marL="343080" indent="-342720" algn="just">
              <a:lnSpc>
                <a:spcPct val="100000"/>
              </a:lnSpc>
              <a:buClr>
                <a:srgbClr val="000000"/>
              </a:buClr>
              <a:buFont typeface="Arial"/>
              <a:buChar char="•"/>
            </a:pPr>
            <a:r>
              <a:rPr lang="en-US" sz="3200" b="0" strike="noStrike" spc="-1">
                <a:solidFill>
                  <a:srgbClr val="000000"/>
                </a:solidFill>
                <a:latin typeface="Arial"/>
              </a:rPr>
              <a:t>To execute a program all (or part) of the instructions must be in memory</a:t>
            </a:r>
          </a:p>
          <a:p>
            <a:pPr marL="343080" indent="-342720" algn="just">
              <a:lnSpc>
                <a:spcPct val="100000"/>
              </a:lnSpc>
              <a:buClr>
                <a:srgbClr val="000000"/>
              </a:buClr>
              <a:buFont typeface="Arial"/>
              <a:buChar char="•"/>
            </a:pPr>
            <a:r>
              <a:rPr lang="en-US" sz="3200" b="0" strike="noStrike" spc="-1">
                <a:solidFill>
                  <a:srgbClr val="000000"/>
                </a:solidFill>
                <a:latin typeface="Arial"/>
              </a:rPr>
              <a:t>All  (or part) of the data that is needed by the program must be in memory.</a:t>
            </a:r>
          </a:p>
          <a:p>
            <a:pPr marL="343080" indent="-342720" algn="just">
              <a:lnSpc>
                <a:spcPct val="100000"/>
              </a:lnSpc>
              <a:buClr>
                <a:srgbClr val="000000"/>
              </a:buClr>
              <a:buFont typeface="Arial"/>
              <a:buChar char="•"/>
            </a:pPr>
            <a:r>
              <a:rPr lang="en-US" sz="3200" b="0" strike="noStrike" spc="-1">
                <a:solidFill>
                  <a:srgbClr val="000000"/>
                </a:solidFill>
                <a:latin typeface="Arial"/>
              </a:rPr>
              <a:t>Memory management determines what is in memory and when</a:t>
            </a:r>
          </a:p>
          <a:p>
            <a:pPr marL="743040" lvl="1" indent="-285480" algn="just">
              <a:lnSpc>
                <a:spcPct val="100000"/>
              </a:lnSpc>
              <a:buClr>
                <a:srgbClr val="000000"/>
              </a:buClr>
              <a:buFont typeface="Arial"/>
              <a:buChar char="–"/>
            </a:pPr>
            <a:r>
              <a:rPr lang="en-US" sz="2800" b="0" strike="noStrike" spc="-1">
                <a:solidFill>
                  <a:srgbClr val="000000"/>
                </a:solidFill>
                <a:latin typeface="Arial"/>
              </a:rPr>
              <a:t>Optimizing CPU utilization and computer response to users</a:t>
            </a:r>
          </a:p>
          <a:p>
            <a:pPr marL="743040" indent="-285480" algn="just">
              <a:lnSpc>
                <a:spcPct val="100000"/>
              </a:lnSpc>
              <a:tabLst>
                <a:tab pos="0" algn="l"/>
              </a:tabLst>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TextShape 1"/>
          <p:cNvSpPr txBox="1"/>
          <p:nvPr/>
        </p:nvSpPr>
        <p:spPr>
          <a:xfrm>
            <a:off x="457200" y="274680"/>
            <a:ext cx="8229240" cy="1142640"/>
          </a:xfrm>
          <a:prstGeom prst="rect">
            <a:avLst/>
          </a:prstGeom>
          <a:noFill/>
          <a:ln w="0">
            <a:noFill/>
          </a:ln>
        </p:spPr>
        <p:txBody>
          <a:bodyPr anchor="ctr">
            <a:normAutofit/>
          </a:bodyPr>
          <a:lstStyle/>
          <a:p>
            <a:pPr algn="ctr">
              <a:lnSpc>
                <a:spcPct val="100000"/>
              </a:lnSpc>
            </a:pPr>
            <a:r>
              <a:rPr lang="en-US" sz="4000" b="0" strike="noStrike" spc="-1">
                <a:solidFill>
                  <a:srgbClr val="C00000"/>
                </a:solidFill>
                <a:latin typeface="Arial"/>
              </a:rPr>
              <a:t>Memory Management Activities</a:t>
            </a:r>
            <a:endParaRPr lang="en-US" sz="4000" b="0" strike="noStrike" spc="-1">
              <a:solidFill>
                <a:srgbClr val="000000"/>
              </a:solidFill>
              <a:latin typeface="Arial"/>
            </a:endParaRPr>
          </a:p>
        </p:txBody>
      </p:sp>
      <p:sp>
        <p:nvSpPr>
          <p:cNvPr id="443" name="TextShape 2"/>
          <p:cNvSpPr txBox="1"/>
          <p:nvPr/>
        </p:nvSpPr>
        <p:spPr>
          <a:xfrm>
            <a:off x="395640" y="1340640"/>
            <a:ext cx="8229240" cy="4525560"/>
          </a:xfrm>
          <a:prstGeom prst="rect">
            <a:avLst/>
          </a:prstGeom>
          <a:noFill/>
          <a:ln w="0">
            <a:noFill/>
          </a:ln>
        </p:spPr>
        <p:txBody>
          <a:bodyPr>
            <a:noAutofit/>
          </a:bodyPr>
          <a:lstStyle/>
          <a:p>
            <a:pPr marL="361800" lvl="1" indent="-361440" algn="just">
              <a:lnSpc>
                <a:spcPct val="100000"/>
              </a:lnSpc>
              <a:buClr>
                <a:srgbClr val="000000"/>
              </a:buClr>
              <a:buFont typeface="Arial"/>
              <a:buChar char="•"/>
            </a:pPr>
            <a:r>
              <a:rPr lang="en-US" sz="3200" b="0" strike="noStrike" spc="-1">
                <a:solidFill>
                  <a:srgbClr val="000000"/>
                </a:solidFill>
                <a:latin typeface="Arial"/>
              </a:rPr>
              <a:t>Keeping track of which parts of memory are currently being used and by whom</a:t>
            </a:r>
          </a:p>
          <a:p>
            <a:pPr marL="361800" lvl="1" indent="-361440" algn="just">
              <a:lnSpc>
                <a:spcPct val="100000"/>
              </a:lnSpc>
              <a:buClr>
                <a:srgbClr val="000000"/>
              </a:buClr>
              <a:buFont typeface="Arial"/>
              <a:buChar char="•"/>
            </a:pPr>
            <a:r>
              <a:rPr lang="en-US" sz="3200" b="0" strike="noStrike" spc="-1">
                <a:solidFill>
                  <a:srgbClr val="000000"/>
                </a:solidFill>
                <a:latin typeface="Arial"/>
              </a:rPr>
              <a:t>Deciding which processes (or parts thereof) and data to move into and out of memory</a:t>
            </a:r>
          </a:p>
          <a:p>
            <a:pPr marL="361800" lvl="1" indent="-361440" algn="just">
              <a:lnSpc>
                <a:spcPct val="100000"/>
              </a:lnSpc>
              <a:buClr>
                <a:srgbClr val="000000"/>
              </a:buClr>
              <a:buFont typeface="Arial"/>
              <a:buChar char="•"/>
            </a:pPr>
            <a:r>
              <a:rPr lang="en-US" sz="3200" b="0" strike="noStrike" spc="-1">
                <a:solidFill>
                  <a:srgbClr val="000000"/>
                </a:solidFill>
                <a:latin typeface="Arial"/>
              </a:rPr>
              <a:t>Allocating and deallocating memory space as needed</a:t>
            </a:r>
          </a:p>
          <a:p>
            <a:pPr marL="361800" indent="-361440">
              <a:lnSpc>
                <a:spcPct val="100000"/>
              </a:lnSpc>
              <a:spcBef>
                <a:spcPts val="641"/>
              </a:spcBef>
              <a:tabLst>
                <a:tab pos="0" algn="l"/>
              </a:tabLst>
            </a:pPr>
            <a:endParaRPr lang="en-US" sz="32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TextShape 1"/>
          <p:cNvSpPr txBox="1"/>
          <p:nvPr/>
        </p:nvSpPr>
        <p:spPr>
          <a:xfrm>
            <a:off x="1128600" y="182520"/>
            <a:ext cx="7557840" cy="797760"/>
          </a:xfrm>
          <a:prstGeom prst="rect">
            <a:avLst/>
          </a:prstGeom>
          <a:noFill/>
          <a:ln w="0">
            <a:noFill/>
          </a:ln>
        </p:spPr>
        <p:txBody>
          <a:bodyPr anchor="ctr">
            <a:normAutofit/>
          </a:bodyPr>
          <a:lstStyle/>
          <a:p>
            <a:pPr algn="ctr">
              <a:lnSpc>
                <a:spcPct val="100000"/>
              </a:lnSpc>
            </a:pPr>
            <a:r>
              <a:rPr lang="en-US" sz="4400" b="0" strike="noStrike" spc="-1">
                <a:solidFill>
                  <a:srgbClr val="C00000"/>
                </a:solidFill>
                <a:latin typeface="Arial"/>
              </a:rPr>
              <a:t>Storage Management</a:t>
            </a:r>
            <a:endParaRPr lang="en-US" sz="4400" b="0" strike="noStrike" spc="-1">
              <a:solidFill>
                <a:srgbClr val="000000"/>
              </a:solidFill>
              <a:latin typeface="Arial"/>
            </a:endParaRPr>
          </a:p>
        </p:txBody>
      </p:sp>
      <p:sp>
        <p:nvSpPr>
          <p:cNvPr id="445" name="TextShape 2"/>
          <p:cNvSpPr txBox="1"/>
          <p:nvPr/>
        </p:nvSpPr>
        <p:spPr>
          <a:xfrm>
            <a:off x="219240" y="1104840"/>
            <a:ext cx="8733960" cy="5564160"/>
          </a:xfrm>
          <a:prstGeom prst="rect">
            <a:avLst/>
          </a:prstGeom>
          <a:noFill/>
          <a:ln w="0">
            <a:noFill/>
          </a:ln>
        </p:spPr>
        <p:txBody>
          <a:bodyPr>
            <a:normAutofit fontScale="82500" lnSpcReduction="10000"/>
          </a:bodyPr>
          <a:lstStyle/>
          <a:p>
            <a:pPr marL="343080" indent="-342720" algn="just">
              <a:lnSpc>
                <a:spcPct val="110000"/>
              </a:lnSpc>
              <a:buClr>
                <a:srgbClr val="000000"/>
              </a:buClr>
              <a:buFont typeface="Arial"/>
              <a:buChar char="•"/>
            </a:pPr>
            <a:r>
              <a:rPr lang="en-US" sz="3200" b="0" strike="noStrike" spc="-1">
                <a:solidFill>
                  <a:srgbClr val="000000"/>
                </a:solidFill>
                <a:latin typeface="Arial"/>
              </a:rPr>
              <a:t>OS provides uniform, logical view of information </a:t>
            </a:r>
            <a:r>
              <a:rPr lang="en-US" sz="3200" b="0" strike="noStrike" spc="-1">
                <a:solidFill>
                  <a:srgbClr val="C00000"/>
                </a:solidFill>
                <a:latin typeface="Arial"/>
              </a:rPr>
              <a:t>storage</a:t>
            </a:r>
            <a:endParaRPr lang="en-US" sz="3200" b="0" strike="noStrike" spc="-1">
              <a:solidFill>
                <a:srgbClr val="000000"/>
              </a:solidFill>
              <a:latin typeface="Arial"/>
            </a:endParaRPr>
          </a:p>
          <a:p>
            <a:pPr marL="743040" lvl="1" indent="-285480" algn="just">
              <a:lnSpc>
                <a:spcPct val="110000"/>
              </a:lnSpc>
              <a:buClr>
                <a:srgbClr val="C00000"/>
              </a:buClr>
              <a:buFont typeface="Arial"/>
              <a:buChar char="–"/>
            </a:pPr>
            <a:r>
              <a:rPr lang="en-US" sz="2800" b="0" strike="noStrike" spc="-1">
                <a:solidFill>
                  <a:srgbClr val="C00000"/>
                </a:solidFill>
                <a:latin typeface="Arial"/>
              </a:rPr>
              <a:t>Abstracts</a:t>
            </a:r>
            <a:r>
              <a:rPr lang="en-US" sz="2800" b="0" strike="noStrike" spc="-1">
                <a:solidFill>
                  <a:srgbClr val="000000"/>
                </a:solidFill>
                <a:latin typeface="Arial"/>
              </a:rPr>
              <a:t> physical properties to logical storage unit  - </a:t>
            </a:r>
            <a:r>
              <a:rPr lang="en-US" sz="2800" b="1" strike="noStrike" spc="-1">
                <a:solidFill>
                  <a:srgbClr val="C00000"/>
                </a:solidFill>
                <a:latin typeface="Arial"/>
              </a:rPr>
              <a:t>file</a:t>
            </a:r>
            <a:endParaRPr lang="en-US" sz="2800" b="0" strike="noStrike" spc="-1">
              <a:solidFill>
                <a:srgbClr val="000000"/>
              </a:solidFill>
              <a:latin typeface="Arial"/>
            </a:endParaRPr>
          </a:p>
          <a:p>
            <a:pPr marL="743040" lvl="1" indent="-285480" algn="just">
              <a:lnSpc>
                <a:spcPct val="110000"/>
              </a:lnSpc>
              <a:buClr>
                <a:srgbClr val="000000"/>
              </a:buClr>
              <a:buFont typeface="Arial"/>
              <a:buChar char="–"/>
            </a:pPr>
            <a:r>
              <a:rPr lang="en-US" sz="2800" b="0" strike="noStrike" spc="-1">
                <a:solidFill>
                  <a:srgbClr val="000000"/>
                </a:solidFill>
                <a:latin typeface="Arial"/>
              </a:rPr>
              <a:t>Each medium is controlled by device (i.e., disk drive, tape drive): </a:t>
            </a:r>
            <a:r>
              <a:rPr lang="en-US" sz="2800" b="0" strike="noStrike" spc="-1">
                <a:solidFill>
                  <a:srgbClr val="0033CC"/>
                </a:solidFill>
                <a:latin typeface="Arial"/>
              </a:rPr>
              <a:t>Varying properties include access speed, capacity, data-transfer rate, access method (sequential or random)</a:t>
            </a:r>
            <a:endParaRPr lang="en-US" sz="2800" b="0" strike="noStrike" spc="-1">
              <a:solidFill>
                <a:srgbClr val="000000"/>
              </a:solidFill>
              <a:latin typeface="Arial"/>
            </a:endParaRPr>
          </a:p>
          <a:p>
            <a:endParaRPr lang="en-US" sz="2800" b="0" strike="noStrike" spc="-1">
              <a:solidFill>
                <a:srgbClr val="000000"/>
              </a:solidFill>
              <a:latin typeface="Arial"/>
            </a:endParaRPr>
          </a:p>
          <a:p>
            <a:pPr marL="343080" indent="-342720" algn="just">
              <a:lnSpc>
                <a:spcPct val="110000"/>
              </a:lnSpc>
              <a:buClr>
                <a:srgbClr val="000000"/>
              </a:buClr>
              <a:buFont typeface="Arial"/>
              <a:buChar char="•"/>
            </a:pPr>
            <a:r>
              <a:rPr lang="en-US" sz="3200" b="0" strike="noStrike" spc="-1">
                <a:solidFill>
                  <a:srgbClr val="000000"/>
                </a:solidFill>
                <a:latin typeface="Arial"/>
              </a:rPr>
              <a:t>File-System management</a:t>
            </a:r>
          </a:p>
          <a:p>
            <a:pPr marL="743040" lvl="1" indent="-285480" algn="just">
              <a:lnSpc>
                <a:spcPct val="110000"/>
              </a:lnSpc>
              <a:buClr>
                <a:srgbClr val="000000"/>
              </a:buClr>
              <a:buFont typeface="Arial"/>
              <a:buChar char="–"/>
            </a:pPr>
            <a:r>
              <a:rPr lang="en-US" sz="2800" b="0" strike="noStrike" spc="-1">
                <a:solidFill>
                  <a:srgbClr val="000000"/>
                </a:solidFill>
                <a:latin typeface="Arial"/>
              </a:rPr>
              <a:t>Files usually organized into directories</a:t>
            </a:r>
          </a:p>
          <a:p>
            <a:pPr marL="743040" lvl="1" indent="-285480" algn="just">
              <a:lnSpc>
                <a:spcPct val="110000"/>
              </a:lnSpc>
              <a:buClr>
                <a:srgbClr val="000000"/>
              </a:buClr>
              <a:buFont typeface="Arial"/>
              <a:buChar char="–"/>
            </a:pPr>
            <a:r>
              <a:rPr lang="en-US" sz="2800" b="0" strike="noStrike" spc="-1">
                <a:solidFill>
                  <a:srgbClr val="000000"/>
                </a:solidFill>
                <a:latin typeface="Arial"/>
              </a:rPr>
              <a:t>Access control on most systems to determine who can access what</a:t>
            </a:r>
          </a:p>
          <a:p>
            <a:pPr marL="743040" lvl="1" indent="-285480" algn="just">
              <a:lnSpc>
                <a:spcPct val="110000"/>
              </a:lnSpc>
              <a:buClr>
                <a:srgbClr val="000000"/>
              </a:buClr>
              <a:buFont typeface="Arial"/>
              <a:buChar char="–"/>
            </a:pPr>
            <a:r>
              <a:rPr lang="en-US" sz="2800" b="0" strike="noStrike" spc="-1">
                <a:solidFill>
                  <a:srgbClr val="000000"/>
                </a:solidFill>
                <a:latin typeface="Arial"/>
              </a:rPr>
              <a:t>OS activities include</a:t>
            </a:r>
          </a:p>
          <a:p>
            <a:pPr marL="1143000" lvl="2" indent="-228240" algn="just">
              <a:lnSpc>
                <a:spcPct val="110000"/>
              </a:lnSpc>
              <a:buClr>
                <a:srgbClr val="000000"/>
              </a:buClr>
              <a:buFont typeface="Arial"/>
              <a:buChar char="•"/>
            </a:pPr>
            <a:r>
              <a:rPr lang="en-US" sz="2400" b="0" strike="noStrike" spc="-1">
                <a:solidFill>
                  <a:srgbClr val="000000"/>
                </a:solidFill>
                <a:latin typeface="Arial"/>
              </a:rPr>
              <a:t>Creating and deleting files and directories</a:t>
            </a:r>
          </a:p>
          <a:p>
            <a:pPr marL="1143000" lvl="2" indent="-228240" algn="just">
              <a:lnSpc>
                <a:spcPct val="110000"/>
              </a:lnSpc>
              <a:buClr>
                <a:srgbClr val="000000"/>
              </a:buClr>
              <a:buFont typeface="Arial"/>
              <a:buChar char="•"/>
            </a:pPr>
            <a:r>
              <a:rPr lang="en-US" sz="2400" b="0" strike="noStrike" spc="-1">
                <a:solidFill>
                  <a:srgbClr val="000000"/>
                </a:solidFill>
                <a:latin typeface="Arial"/>
              </a:rPr>
              <a:t>Primitives to manipulate files and directories</a:t>
            </a:r>
          </a:p>
          <a:p>
            <a:pPr marL="1143000" lvl="2" indent="-228240" algn="just">
              <a:lnSpc>
                <a:spcPct val="110000"/>
              </a:lnSpc>
              <a:buClr>
                <a:srgbClr val="000000"/>
              </a:buClr>
              <a:buFont typeface="Arial"/>
              <a:buChar char="•"/>
            </a:pPr>
            <a:r>
              <a:rPr lang="en-US" sz="2400" b="0" strike="noStrike" spc="-1">
                <a:solidFill>
                  <a:srgbClr val="000000"/>
                </a:solidFill>
                <a:latin typeface="Arial"/>
              </a:rPr>
              <a:t>Mapping files onto secondary storage</a:t>
            </a:r>
          </a:p>
          <a:p>
            <a:pPr marL="1143000" lvl="2" indent="-228240" algn="just">
              <a:lnSpc>
                <a:spcPct val="110000"/>
              </a:lnSpc>
              <a:buClr>
                <a:srgbClr val="000000"/>
              </a:buClr>
              <a:buFont typeface="Arial"/>
              <a:buChar char="•"/>
            </a:pPr>
            <a:r>
              <a:rPr lang="en-US" sz="2400" b="0" strike="noStrike" spc="-1">
                <a:solidFill>
                  <a:srgbClr val="000000"/>
                </a:solidFill>
                <a:latin typeface="Arial"/>
              </a:rPr>
              <a:t>Backup files onto stable (non-volatile) storage media</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extShape 1"/>
          <p:cNvSpPr txBox="1"/>
          <p:nvPr/>
        </p:nvSpPr>
        <p:spPr>
          <a:xfrm>
            <a:off x="1179360" y="210960"/>
            <a:ext cx="7354440" cy="712440"/>
          </a:xfrm>
          <a:prstGeom prst="rect">
            <a:avLst/>
          </a:prstGeom>
          <a:noFill/>
          <a:ln w="0">
            <a:noFill/>
          </a:ln>
        </p:spPr>
        <p:txBody>
          <a:bodyPr anchor="ctr">
            <a:normAutofit fontScale="97000" lnSpcReduction="10000"/>
          </a:bodyPr>
          <a:lstStyle/>
          <a:p>
            <a:pPr algn="ctr">
              <a:lnSpc>
                <a:spcPct val="100000"/>
              </a:lnSpc>
            </a:pPr>
            <a:r>
              <a:rPr lang="en-US" sz="4400" b="0" strike="noStrike" spc="-1">
                <a:solidFill>
                  <a:srgbClr val="C00000"/>
                </a:solidFill>
                <a:latin typeface="Arial"/>
              </a:rPr>
              <a:t>Mass-Storage Management</a:t>
            </a:r>
            <a:endParaRPr lang="en-US" sz="4400" b="0" strike="noStrike" spc="-1">
              <a:solidFill>
                <a:srgbClr val="000000"/>
              </a:solidFill>
              <a:latin typeface="Arial"/>
            </a:endParaRPr>
          </a:p>
        </p:txBody>
      </p:sp>
      <p:sp>
        <p:nvSpPr>
          <p:cNvPr id="447" name="TextShape 2"/>
          <p:cNvSpPr txBox="1"/>
          <p:nvPr/>
        </p:nvSpPr>
        <p:spPr>
          <a:xfrm>
            <a:off x="228600" y="995400"/>
            <a:ext cx="8800920" cy="5719320"/>
          </a:xfrm>
          <a:prstGeom prst="rect">
            <a:avLst/>
          </a:prstGeom>
          <a:noFill/>
          <a:ln w="0">
            <a:noFill/>
          </a:ln>
        </p:spPr>
        <p:txBody>
          <a:bodyPr>
            <a:normAutofit fontScale="78500" lnSpcReduction="20000"/>
          </a:bodyPr>
          <a:lstStyle/>
          <a:p>
            <a:pPr marL="343080" indent="-342720" algn="just">
              <a:lnSpc>
                <a:spcPct val="120000"/>
              </a:lnSpc>
              <a:buClr>
                <a:srgbClr val="000000"/>
              </a:buClr>
              <a:buFont typeface="Arial"/>
              <a:buChar char="•"/>
            </a:pPr>
            <a:r>
              <a:rPr lang="en-US" sz="3200" b="0" strike="noStrike" spc="-1">
                <a:solidFill>
                  <a:srgbClr val="000000"/>
                </a:solidFill>
                <a:latin typeface="Arial"/>
              </a:rPr>
              <a:t>Usually disks used to store data that does not fit in main memory or data that must be kept for a “long” period of time</a:t>
            </a:r>
          </a:p>
          <a:p>
            <a:pPr marL="343080" indent="-342720" algn="just">
              <a:lnSpc>
                <a:spcPct val="120000"/>
              </a:lnSpc>
              <a:buClr>
                <a:srgbClr val="000000"/>
              </a:buClr>
              <a:buFont typeface="Arial"/>
              <a:buChar char="•"/>
            </a:pPr>
            <a:r>
              <a:rPr lang="en-US" sz="3200" b="0" strike="noStrike" spc="-1">
                <a:solidFill>
                  <a:srgbClr val="000000"/>
                </a:solidFill>
                <a:latin typeface="Arial"/>
              </a:rPr>
              <a:t>Proper management is of central importance</a:t>
            </a:r>
          </a:p>
          <a:p>
            <a:pPr marL="343080" indent="-342720" algn="just">
              <a:lnSpc>
                <a:spcPct val="120000"/>
              </a:lnSpc>
              <a:buClr>
                <a:srgbClr val="000000"/>
              </a:buClr>
              <a:buFont typeface="Arial"/>
              <a:buChar char="•"/>
            </a:pPr>
            <a:r>
              <a:rPr lang="en-US" sz="3200" b="0" strike="noStrike" spc="-1">
                <a:solidFill>
                  <a:srgbClr val="000000"/>
                </a:solidFill>
                <a:latin typeface="Arial"/>
              </a:rPr>
              <a:t>Entire speed of computer operation hinges on disk subsystem and its algorithms</a:t>
            </a:r>
          </a:p>
          <a:p>
            <a:pPr marL="343080" indent="-342720" algn="just">
              <a:lnSpc>
                <a:spcPct val="120000"/>
              </a:lnSpc>
              <a:buClr>
                <a:srgbClr val="000000"/>
              </a:buClr>
              <a:buFont typeface="Arial"/>
              <a:buChar char="•"/>
            </a:pPr>
            <a:r>
              <a:rPr lang="en-US" sz="3200" b="0" strike="noStrike" spc="-1">
                <a:solidFill>
                  <a:srgbClr val="000000"/>
                </a:solidFill>
                <a:latin typeface="Arial"/>
              </a:rPr>
              <a:t>OS activities</a:t>
            </a:r>
          </a:p>
          <a:p>
            <a:pPr marL="743040" lvl="1" indent="-285480" algn="just">
              <a:lnSpc>
                <a:spcPct val="120000"/>
              </a:lnSpc>
              <a:buClr>
                <a:srgbClr val="000000"/>
              </a:buClr>
              <a:buFont typeface="Arial"/>
              <a:buChar char="–"/>
            </a:pPr>
            <a:r>
              <a:rPr lang="en-US" sz="2800" b="0" strike="noStrike" spc="-1">
                <a:solidFill>
                  <a:srgbClr val="000000"/>
                </a:solidFill>
                <a:latin typeface="Arial"/>
              </a:rPr>
              <a:t>Free-space management</a:t>
            </a:r>
          </a:p>
          <a:p>
            <a:pPr marL="743040" lvl="1" indent="-285480" algn="just">
              <a:lnSpc>
                <a:spcPct val="120000"/>
              </a:lnSpc>
              <a:buClr>
                <a:srgbClr val="000000"/>
              </a:buClr>
              <a:buFont typeface="Arial"/>
              <a:buChar char="–"/>
            </a:pPr>
            <a:r>
              <a:rPr lang="en-US" sz="2800" b="0" strike="noStrike" spc="-1">
                <a:solidFill>
                  <a:srgbClr val="000000"/>
                </a:solidFill>
                <a:latin typeface="Arial"/>
              </a:rPr>
              <a:t>Storage allocation</a:t>
            </a:r>
          </a:p>
          <a:p>
            <a:pPr marL="743040" lvl="1" indent="-285480" algn="just">
              <a:lnSpc>
                <a:spcPct val="120000"/>
              </a:lnSpc>
              <a:buClr>
                <a:srgbClr val="000000"/>
              </a:buClr>
              <a:buFont typeface="Arial"/>
              <a:buChar char="–"/>
            </a:pPr>
            <a:r>
              <a:rPr lang="en-US" sz="2800" b="0" strike="noStrike" spc="-1">
                <a:solidFill>
                  <a:srgbClr val="000000"/>
                </a:solidFill>
                <a:latin typeface="Arial"/>
              </a:rPr>
              <a:t>Disk scheduling</a:t>
            </a:r>
          </a:p>
          <a:p>
            <a:pPr marL="343080" indent="-342720" algn="just">
              <a:lnSpc>
                <a:spcPct val="120000"/>
              </a:lnSpc>
              <a:buClr>
                <a:srgbClr val="000000"/>
              </a:buClr>
              <a:buFont typeface="Arial"/>
              <a:buChar char="•"/>
            </a:pPr>
            <a:r>
              <a:rPr lang="en-US" sz="3200" b="0" strike="noStrike" spc="-1">
                <a:solidFill>
                  <a:srgbClr val="000000"/>
                </a:solidFill>
                <a:latin typeface="Arial"/>
              </a:rPr>
              <a:t>Some storage need not be fast</a:t>
            </a:r>
          </a:p>
          <a:p>
            <a:pPr marL="743040" lvl="1" indent="-285480" algn="just">
              <a:lnSpc>
                <a:spcPct val="120000"/>
              </a:lnSpc>
              <a:buClr>
                <a:srgbClr val="000000"/>
              </a:buClr>
              <a:buFont typeface="Arial"/>
              <a:buChar char="–"/>
            </a:pPr>
            <a:r>
              <a:rPr lang="en-US" sz="2800" b="0" strike="noStrike" spc="-1">
                <a:solidFill>
                  <a:srgbClr val="000000"/>
                </a:solidFill>
                <a:latin typeface="Arial"/>
              </a:rPr>
              <a:t>Tertiary storage includes optical storage, magnetic tape</a:t>
            </a:r>
          </a:p>
          <a:p>
            <a:pPr marL="743040" lvl="1" indent="-285480" algn="just">
              <a:lnSpc>
                <a:spcPct val="120000"/>
              </a:lnSpc>
              <a:buClr>
                <a:srgbClr val="000000"/>
              </a:buClr>
              <a:buFont typeface="Arial"/>
              <a:buChar char="–"/>
            </a:pPr>
            <a:r>
              <a:rPr lang="en-US" sz="2800" b="0" strike="noStrike" spc="-1">
                <a:solidFill>
                  <a:srgbClr val="000000"/>
                </a:solidFill>
                <a:latin typeface="Arial"/>
              </a:rPr>
              <a:t>Still must be managed – by OS or applications</a:t>
            </a:r>
          </a:p>
          <a:p>
            <a:pPr marL="743040" lvl="1" indent="-285480" algn="just">
              <a:lnSpc>
                <a:spcPct val="120000"/>
              </a:lnSpc>
              <a:buClr>
                <a:srgbClr val="000000"/>
              </a:buClr>
              <a:buFont typeface="Arial"/>
              <a:buChar char="–"/>
            </a:pPr>
            <a:r>
              <a:rPr lang="en-US" sz="2800" b="0" strike="noStrike" spc="-1">
                <a:solidFill>
                  <a:srgbClr val="000000"/>
                </a:solidFill>
                <a:latin typeface="Arial"/>
              </a:rPr>
              <a:t>Varies between WORM (write-once, read-many-times) and RW (read-write)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Shape 1"/>
          <p:cNvSpPr txBox="1"/>
          <p:nvPr/>
        </p:nvSpPr>
        <p:spPr>
          <a:xfrm>
            <a:off x="457200" y="116640"/>
            <a:ext cx="8229240" cy="1295640"/>
          </a:xfrm>
          <a:prstGeom prst="rect">
            <a:avLst/>
          </a:prstGeom>
          <a:noFill/>
          <a:ln w="0">
            <a:noFill/>
          </a:ln>
        </p:spPr>
        <p:txBody>
          <a:bodyPr anchor="ctr">
            <a:noAutofit/>
          </a:bodyPr>
          <a:lstStyle/>
          <a:p>
            <a:pPr algn="ctr">
              <a:lnSpc>
                <a:spcPct val="100000"/>
              </a:lnSpc>
            </a:pPr>
            <a:r>
              <a:rPr lang="en-US" sz="4000" b="0" strike="noStrike" spc="-1">
                <a:solidFill>
                  <a:srgbClr val="C00000"/>
                </a:solidFill>
                <a:latin typeface="Arial"/>
              </a:rPr>
              <a:t>Computing Environments - Virtualization</a:t>
            </a:r>
            <a:endParaRPr lang="en-US" sz="4000" b="0" strike="noStrike" spc="-1">
              <a:solidFill>
                <a:srgbClr val="000000"/>
              </a:solidFill>
              <a:latin typeface="Arial"/>
            </a:endParaRPr>
          </a:p>
        </p:txBody>
      </p:sp>
      <p:sp>
        <p:nvSpPr>
          <p:cNvPr id="449" name="TextShape 2"/>
          <p:cNvSpPr txBox="1"/>
          <p:nvPr/>
        </p:nvSpPr>
        <p:spPr>
          <a:xfrm>
            <a:off x="251640" y="1340640"/>
            <a:ext cx="8712720" cy="5400360"/>
          </a:xfrm>
          <a:prstGeom prst="rect">
            <a:avLst/>
          </a:prstGeom>
          <a:noFill/>
          <a:ln w="0">
            <a:noFill/>
          </a:ln>
        </p:spPr>
        <p:txBody>
          <a:bodyPr>
            <a:normAutofit fontScale="89500" lnSpcReduction="10000"/>
          </a:bodyPr>
          <a:lstStyle/>
          <a:p>
            <a:pPr marL="343080" indent="-342720" algn="just">
              <a:lnSpc>
                <a:spcPct val="120000"/>
              </a:lnSpc>
              <a:buClr>
                <a:srgbClr val="0033CC"/>
              </a:buClr>
              <a:buFont typeface="Arial"/>
              <a:buChar char="•"/>
            </a:pPr>
            <a:r>
              <a:rPr lang="en-US" sz="3200" b="1" strike="noStrike" spc="-1">
                <a:solidFill>
                  <a:srgbClr val="0033CC"/>
                </a:solidFill>
                <a:latin typeface="Arial"/>
              </a:rPr>
              <a:t>Emulation</a:t>
            </a:r>
            <a:r>
              <a:rPr lang="en-US" sz="3200" b="1" strike="noStrike" spc="-1">
                <a:solidFill>
                  <a:srgbClr val="3366FF"/>
                </a:solidFill>
                <a:latin typeface="Arial"/>
              </a:rPr>
              <a:t> </a:t>
            </a:r>
            <a:r>
              <a:rPr lang="en-US" sz="3200" b="0" strike="noStrike" spc="-1">
                <a:solidFill>
                  <a:srgbClr val="000000"/>
                </a:solidFill>
                <a:latin typeface="Arial"/>
              </a:rPr>
              <a:t>used when source CPU type different from target type</a:t>
            </a:r>
          </a:p>
          <a:p>
            <a:pPr marL="743040" lvl="1" indent="-285480" algn="just">
              <a:lnSpc>
                <a:spcPct val="120000"/>
              </a:lnSpc>
              <a:buClr>
                <a:srgbClr val="000000"/>
              </a:buClr>
              <a:buFont typeface="Arial"/>
              <a:buChar char="–"/>
            </a:pPr>
            <a:r>
              <a:rPr lang="en-US" sz="2800" b="0" strike="noStrike" spc="-1">
                <a:solidFill>
                  <a:srgbClr val="000000"/>
                </a:solidFill>
                <a:latin typeface="Arial"/>
              </a:rPr>
              <a:t>Generally slowest method</a:t>
            </a:r>
          </a:p>
          <a:p>
            <a:pPr marL="743040" lvl="1" indent="-285480" algn="just">
              <a:lnSpc>
                <a:spcPct val="120000"/>
              </a:lnSpc>
              <a:buClr>
                <a:srgbClr val="000000"/>
              </a:buClr>
              <a:buFont typeface="Arial"/>
              <a:buChar char="–"/>
            </a:pPr>
            <a:r>
              <a:rPr lang="en-US" sz="2800" b="0" strike="noStrike" spc="-1">
                <a:solidFill>
                  <a:srgbClr val="000000"/>
                </a:solidFill>
                <a:latin typeface="Arial"/>
              </a:rPr>
              <a:t>When computer language not compiled to native code – </a:t>
            </a:r>
            <a:r>
              <a:rPr lang="en-US" sz="2800" b="1" strike="noStrike" spc="-1">
                <a:solidFill>
                  <a:srgbClr val="0033CC"/>
                </a:solidFill>
                <a:latin typeface="Arial"/>
              </a:rPr>
              <a:t>Interpretation</a:t>
            </a:r>
            <a:endParaRPr lang="en-US" sz="2800" b="0" strike="noStrike" spc="-1">
              <a:solidFill>
                <a:srgbClr val="000000"/>
              </a:solidFill>
              <a:latin typeface="Arial"/>
            </a:endParaRPr>
          </a:p>
          <a:p>
            <a:pPr marL="343080" indent="-342720" algn="just">
              <a:lnSpc>
                <a:spcPct val="120000"/>
              </a:lnSpc>
              <a:buClr>
                <a:srgbClr val="0033CC"/>
              </a:buClr>
              <a:buFont typeface="Arial"/>
              <a:buChar char="•"/>
            </a:pPr>
            <a:r>
              <a:rPr lang="en-US" sz="3200" b="1" strike="noStrike" spc="-1">
                <a:solidFill>
                  <a:srgbClr val="0033CC"/>
                </a:solidFill>
                <a:latin typeface="Arial"/>
              </a:rPr>
              <a:t>Virtualization</a:t>
            </a:r>
            <a:r>
              <a:rPr lang="en-US" sz="3200" b="0" strike="noStrike" spc="-1">
                <a:solidFill>
                  <a:srgbClr val="000000"/>
                </a:solidFill>
                <a:latin typeface="Arial"/>
              </a:rPr>
              <a:t> – OS natively compiled for CPU, running </a:t>
            </a:r>
            <a:r>
              <a:rPr lang="en-US" sz="3200" b="1" strike="noStrike" spc="-1">
                <a:solidFill>
                  <a:srgbClr val="0033CC"/>
                </a:solidFill>
                <a:latin typeface="Arial"/>
              </a:rPr>
              <a:t>guest</a:t>
            </a:r>
            <a:r>
              <a:rPr lang="en-US" sz="3200" b="0" strike="noStrike" spc="-1">
                <a:solidFill>
                  <a:srgbClr val="0033CC"/>
                </a:solidFill>
                <a:latin typeface="Arial"/>
              </a:rPr>
              <a:t> </a:t>
            </a:r>
            <a:endParaRPr lang="en-US" sz="3200" b="0" strike="noStrike" spc="-1">
              <a:solidFill>
                <a:srgbClr val="000000"/>
              </a:solidFill>
              <a:latin typeface="Arial"/>
            </a:endParaRPr>
          </a:p>
          <a:p>
            <a:pPr marL="743040" lvl="1" indent="-285480" algn="just">
              <a:lnSpc>
                <a:spcPct val="120000"/>
              </a:lnSpc>
              <a:buClr>
                <a:srgbClr val="000000"/>
              </a:buClr>
              <a:buFont typeface="Arial"/>
              <a:buChar char="–"/>
            </a:pPr>
            <a:r>
              <a:rPr lang="en-US" sz="2800" b="0" strike="noStrike" spc="-1">
                <a:solidFill>
                  <a:srgbClr val="000000"/>
                </a:solidFill>
                <a:latin typeface="Arial"/>
              </a:rPr>
              <a:t>OSes  also natively compiled </a:t>
            </a:r>
          </a:p>
          <a:p>
            <a:pPr marL="743040" lvl="1" indent="-285480" algn="just">
              <a:lnSpc>
                <a:spcPct val="120000"/>
              </a:lnSpc>
              <a:buClr>
                <a:srgbClr val="000000"/>
              </a:buClr>
              <a:buFont typeface="Arial"/>
              <a:buChar char="–"/>
            </a:pPr>
            <a:r>
              <a:rPr lang="en-US" sz="2800" b="0" strike="noStrike" spc="-1">
                <a:solidFill>
                  <a:srgbClr val="000000"/>
                </a:solidFill>
                <a:latin typeface="Arial"/>
              </a:rPr>
              <a:t>Consider VMware running WinXP guests, each running applications, all on native WinXP </a:t>
            </a:r>
            <a:r>
              <a:rPr lang="en-US" sz="2800" b="1" strike="noStrike" spc="-1">
                <a:solidFill>
                  <a:srgbClr val="0033CC"/>
                </a:solidFill>
                <a:latin typeface="Arial"/>
              </a:rPr>
              <a:t>host</a:t>
            </a:r>
            <a:r>
              <a:rPr lang="en-US" sz="2800" b="0" strike="noStrike" spc="-1">
                <a:solidFill>
                  <a:srgbClr val="0033CC"/>
                </a:solidFill>
                <a:latin typeface="Arial"/>
              </a:rPr>
              <a:t> </a:t>
            </a:r>
            <a:r>
              <a:rPr lang="en-US" sz="2800" b="0" strike="noStrike" spc="-1">
                <a:solidFill>
                  <a:srgbClr val="000000"/>
                </a:solidFill>
                <a:latin typeface="Arial"/>
              </a:rPr>
              <a:t>OS</a:t>
            </a:r>
          </a:p>
          <a:p>
            <a:pPr marL="743040" lvl="1" indent="-285480" algn="just">
              <a:lnSpc>
                <a:spcPct val="120000"/>
              </a:lnSpc>
              <a:buClr>
                <a:srgbClr val="0033CC"/>
              </a:buClr>
              <a:buFont typeface="Arial"/>
              <a:buChar char="–"/>
            </a:pPr>
            <a:r>
              <a:rPr lang="en-US" sz="2800" b="1" strike="noStrike" spc="-1">
                <a:solidFill>
                  <a:srgbClr val="0033CC"/>
                </a:solidFill>
                <a:latin typeface="Arial"/>
              </a:rPr>
              <a:t>VMM</a:t>
            </a:r>
            <a:r>
              <a:rPr lang="en-US" sz="2800" b="0" strike="noStrike" spc="-1">
                <a:solidFill>
                  <a:srgbClr val="000000"/>
                </a:solidFill>
                <a:latin typeface="Arial"/>
              </a:rPr>
              <a:t> provides virtualization services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TextShape 1"/>
          <p:cNvSpPr txBox="1"/>
          <p:nvPr/>
        </p:nvSpPr>
        <p:spPr>
          <a:xfrm>
            <a:off x="251640" y="116640"/>
            <a:ext cx="8712720" cy="935640"/>
          </a:xfrm>
          <a:prstGeom prst="rect">
            <a:avLst/>
          </a:prstGeom>
          <a:noFill/>
          <a:ln w="0">
            <a:noFill/>
          </a:ln>
        </p:spPr>
        <p:txBody>
          <a:bodyPr anchor="ctr">
            <a:noAutofit/>
          </a:bodyPr>
          <a:lstStyle/>
          <a:p>
            <a:pPr algn="ctr">
              <a:lnSpc>
                <a:spcPct val="100000"/>
              </a:lnSpc>
            </a:pPr>
            <a:r>
              <a:rPr lang="en-US" sz="3600" b="0" strike="noStrike" spc="-1">
                <a:solidFill>
                  <a:srgbClr val="C00000"/>
                </a:solidFill>
                <a:latin typeface="Arial"/>
              </a:rPr>
              <a:t>Computing Environments - Virtualization</a:t>
            </a:r>
            <a:endParaRPr lang="en-US" sz="3600" b="0" strike="noStrike" spc="-1">
              <a:solidFill>
                <a:srgbClr val="000000"/>
              </a:solidFill>
              <a:latin typeface="Arial"/>
            </a:endParaRPr>
          </a:p>
        </p:txBody>
      </p:sp>
      <p:sp>
        <p:nvSpPr>
          <p:cNvPr id="451" name="TextShape 2"/>
          <p:cNvSpPr txBox="1"/>
          <p:nvPr/>
        </p:nvSpPr>
        <p:spPr>
          <a:xfrm>
            <a:off x="251640" y="1052640"/>
            <a:ext cx="8712720" cy="5616360"/>
          </a:xfrm>
          <a:prstGeom prst="rect">
            <a:avLst/>
          </a:prstGeom>
          <a:noFill/>
          <a:ln w="0">
            <a:noFill/>
          </a:ln>
        </p:spPr>
        <p:txBody>
          <a:bodyPr>
            <a:noAutofit/>
          </a:bodyPr>
          <a:lstStyle/>
          <a:p>
            <a:pPr marL="343080" indent="-342720" algn="just">
              <a:lnSpc>
                <a:spcPct val="120000"/>
              </a:lnSpc>
              <a:buClr>
                <a:srgbClr val="000000"/>
              </a:buClr>
              <a:buFont typeface="Arial"/>
              <a:buChar char="•"/>
            </a:pPr>
            <a:r>
              <a:rPr lang="en-US" sz="2800" b="0" strike="noStrike" spc="-1">
                <a:solidFill>
                  <a:srgbClr val="000000"/>
                </a:solidFill>
                <a:latin typeface="Arial"/>
              </a:rPr>
              <a:t>Use cases involve laptops and desktops running multiple OSes for exploration or compatibility</a:t>
            </a:r>
          </a:p>
          <a:p>
            <a:pPr marL="743040" lvl="1" indent="-285480" algn="just">
              <a:lnSpc>
                <a:spcPct val="120000"/>
              </a:lnSpc>
              <a:buClr>
                <a:srgbClr val="000000"/>
              </a:buClr>
              <a:buFont typeface="Arial"/>
              <a:buChar char="–"/>
            </a:pPr>
            <a:r>
              <a:rPr lang="en-US" sz="2400" b="0" strike="noStrike" spc="-1">
                <a:solidFill>
                  <a:srgbClr val="000000"/>
                </a:solidFill>
                <a:latin typeface="Arial"/>
              </a:rPr>
              <a:t>Apple laptop running Mac OS X host, Windows as a guest</a:t>
            </a:r>
          </a:p>
          <a:p>
            <a:pPr marL="743040" lvl="1" indent="-285480" algn="just">
              <a:lnSpc>
                <a:spcPct val="120000"/>
              </a:lnSpc>
              <a:buClr>
                <a:srgbClr val="000000"/>
              </a:buClr>
              <a:buFont typeface="Arial"/>
              <a:buChar char="–"/>
            </a:pPr>
            <a:r>
              <a:rPr lang="en-US" sz="2400" b="0" strike="noStrike" spc="-1">
                <a:solidFill>
                  <a:srgbClr val="000000"/>
                </a:solidFill>
                <a:latin typeface="Arial"/>
              </a:rPr>
              <a:t>Developing apps for multiple OSes without having multiple systems</a:t>
            </a:r>
          </a:p>
          <a:p>
            <a:pPr marL="743040" lvl="1" indent="-285480" algn="just">
              <a:lnSpc>
                <a:spcPct val="120000"/>
              </a:lnSpc>
              <a:buClr>
                <a:srgbClr val="000000"/>
              </a:buClr>
              <a:buFont typeface="Arial"/>
              <a:buChar char="–"/>
            </a:pPr>
            <a:r>
              <a:rPr lang="en-US" sz="2400" b="0" strike="noStrike" spc="-1">
                <a:solidFill>
                  <a:srgbClr val="000000"/>
                </a:solidFill>
                <a:latin typeface="Arial"/>
              </a:rPr>
              <a:t>QA testing applications without having multiple systems</a:t>
            </a:r>
          </a:p>
          <a:p>
            <a:pPr marL="743040" lvl="1" indent="-285480" algn="just">
              <a:lnSpc>
                <a:spcPct val="120000"/>
              </a:lnSpc>
              <a:buClr>
                <a:srgbClr val="000000"/>
              </a:buClr>
              <a:buFont typeface="Arial"/>
              <a:buChar char="–"/>
            </a:pPr>
            <a:r>
              <a:rPr lang="en-US" sz="2400" b="0" strike="noStrike" spc="-1">
                <a:solidFill>
                  <a:srgbClr val="000000"/>
                </a:solidFill>
                <a:latin typeface="Arial"/>
              </a:rPr>
              <a:t>Executing and managing compute environments within data centers</a:t>
            </a:r>
          </a:p>
          <a:p>
            <a:pPr marL="343080" indent="-342720" algn="just">
              <a:lnSpc>
                <a:spcPct val="120000"/>
              </a:lnSpc>
              <a:buClr>
                <a:srgbClr val="000000"/>
              </a:buClr>
              <a:buFont typeface="Arial"/>
              <a:buChar char="•"/>
            </a:pPr>
            <a:r>
              <a:rPr lang="en-US" sz="2400" b="0" strike="noStrike" spc="-1">
                <a:solidFill>
                  <a:srgbClr val="000000"/>
                </a:solidFill>
                <a:latin typeface="Arial"/>
              </a:rPr>
              <a:t>VMM can run natively, in which case they are also the host</a:t>
            </a:r>
          </a:p>
          <a:p>
            <a:pPr marL="743040" lvl="1" indent="-285480" algn="just">
              <a:lnSpc>
                <a:spcPct val="120000"/>
              </a:lnSpc>
              <a:buClr>
                <a:srgbClr val="000000"/>
              </a:buClr>
              <a:buFont typeface="Arial"/>
              <a:buChar char="–"/>
            </a:pPr>
            <a:r>
              <a:rPr lang="en-US" sz="2400" b="0" strike="noStrike" spc="-1">
                <a:solidFill>
                  <a:srgbClr val="000000"/>
                </a:solidFill>
                <a:latin typeface="Arial"/>
              </a:rPr>
              <a:t>There is no general purpose host then (VMware ESX and Citrix XenServer)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TextShape 1"/>
          <p:cNvSpPr txBox="1"/>
          <p:nvPr/>
        </p:nvSpPr>
        <p:spPr>
          <a:xfrm>
            <a:off x="457200" y="214200"/>
            <a:ext cx="8229240" cy="576000"/>
          </a:xfrm>
          <a:prstGeom prst="rect">
            <a:avLst/>
          </a:prstGeom>
          <a:noFill/>
          <a:ln w="0">
            <a:noFill/>
          </a:ln>
        </p:spPr>
        <p:txBody>
          <a:bodyPr anchor="ctr">
            <a:normAutofit fontScale="82000" lnSpcReduction="20000"/>
          </a:bodyPr>
          <a:lstStyle/>
          <a:p>
            <a:pPr algn="ctr">
              <a:lnSpc>
                <a:spcPct val="100000"/>
              </a:lnSpc>
            </a:pPr>
            <a:r>
              <a:rPr lang="en-US" sz="4400" b="0" strike="noStrike" spc="-1">
                <a:solidFill>
                  <a:srgbClr val="FF0000"/>
                </a:solidFill>
                <a:latin typeface="Arial"/>
              </a:rPr>
              <a:t>Computer System Organization</a:t>
            </a:r>
            <a:endParaRPr lang="en-US" sz="4400" b="0" strike="noStrike" spc="-1">
              <a:solidFill>
                <a:srgbClr val="000000"/>
              </a:solidFill>
              <a:latin typeface="Arial"/>
            </a:endParaRPr>
          </a:p>
        </p:txBody>
      </p:sp>
      <p:sp>
        <p:nvSpPr>
          <p:cNvPr id="309" name="TextShape 2"/>
          <p:cNvSpPr txBox="1"/>
          <p:nvPr/>
        </p:nvSpPr>
        <p:spPr>
          <a:xfrm>
            <a:off x="323640" y="980640"/>
            <a:ext cx="8476920" cy="3528000"/>
          </a:xfrm>
          <a:prstGeom prst="rect">
            <a:avLst/>
          </a:prstGeom>
          <a:noFill/>
          <a:ln w="0">
            <a:noFill/>
          </a:ln>
        </p:spPr>
        <p:txBody>
          <a:bodyPr>
            <a:normAutofit/>
          </a:bodyPr>
          <a:lstStyle/>
          <a:p>
            <a:pPr marL="343080" indent="-342720" algn="just">
              <a:lnSpc>
                <a:spcPct val="100000"/>
              </a:lnSpc>
              <a:spcBef>
                <a:spcPts val="561"/>
              </a:spcBef>
              <a:buClr>
                <a:srgbClr val="000000"/>
              </a:buClr>
              <a:buFont typeface="Arial"/>
              <a:buChar char="•"/>
            </a:pPr>
            <a:r>
              <a:rPr lang="en-US" sz="2800" b="0" strike="noStrike" spc="-1">
                <a:solidFill>
                  <a:srgbClr val="000000"/>
                </a:solidFill>
                <a:latin typeface="Arial"/>
              </a:rPr>
              <a:t>Computer-system operation</a:t>
            </a:r>
          </a:p>
          <a:p>
            <a:pPr marL="743040" lvl="1" indent="-285480" algn="just">
              <a:lnSpc>
                <a:spcPct val="100000"/>
              </a:lnSpc>
              <a:spcBef>
                <a:spcPts val="479"/>
              </a:spcBef>
              <a:buClr>
                <a:srgbClr val="000000"/>
              </a:buClr>
              <a:buFont typeface="Arial"/>
              <a:buChar char="–"/>
            </a:pPr>
            <a:r>
              <a:rPr lang="en-US" sz="2400" b="0" strike="noStrike" spc="-1">
                <a:solidFill>
                  <a:srgbClr val="000000"/>
                </a:solidFill>
                <a:latin typeface="Arial"/>
              </a:rPr>
              <a:t>One or more CPUs, device controllers connect through common bus providing access to shared memory</a:t>
            </a:r>
          </a:p>
          <a:p>
            <a:pPr marL="743040" lvl="1" indent="-285480" algn="just">
              <a:lnSpc>
                <a:spcPct val="100000"/>
              </a:lnSpc>
              <a:spcBef>
                <a:spcPts val="479"/>
              </a:spcBef>
              <a:buClr>
                <a:srgbClr val="000000"/>
              </a:buClr>
              <a:buFont typeface="Arial"/>
              <a:buChar char="–"/>
            </a:pPr>
            <a:r>
              <a:rPr lang="en-US" sz="2400" b="0" strike="noStrike" spc="-1">
                <a:solidFill>
                  <a:srgbClr val="000000"/>
                </a:solidFill>
                <a:latin typeface="Arial"/>
              </a:rPr>
              <a:t>Concurrent execution of CPUs and devices competing for memory cycles</a:t>
            </a:r>
          </a:p>
          <a:p>
            <a:pPr marL="343080" indent="-342720">
              <a:lnSpc>
                <a:spcPct val="100000"/>
              </a:lnSpc>
              <a:spcBef>
                <a:spcPts val="561"/>
              </a:spcBef>
              <a:buClr>
                <a:srgbClr val="000000"/>
              </a:buClr>
              <a:buFont typeface="Arial"/>
              <a:buChar char="•"/>
            </a:pPr>
            <a:r>
              <a:rPr lang="en-IN" sz="2800" b="0" strike="noStrike" spc="-1">
                <a:solidFill>
                  <a:srgbClr val="000000"/>
                </a:solidFill>
                <a:latin typeface="Arial"/>
              </a:rPr>
              <a:t>To ensure orderly access to the shared memory, a memory controller synchronizes access to the memory.</a:t>
            </a:r>
            <a:endParaRPr lang="en-US" sz="2800" b="0" strike="noStrike" spc="-1">
              <a:solidFill>
                <a:srgbClr val="000000"/>
              </a:solidFill>
              <a:latin typeface="Arial"/>
            </a:endParaRPr>
          </a:p>
          <a:p>
            <a:endParaRPr lang="en-US" sz="2800" b="0" strike="noStrike" spc="-1">
              <a:solidFill>
                <a:srgbClr val="000000"/>
              </a:solidFill>
              <a:latin typeface="Arial"/>
            </a:endParaRPr>
          </a:p>
        </p:txBody>
      </p:sp>
      <p:pic>
        <p:nvPicPr>
          <p:cNvPr id="310" name="Picture 5"/>
          <p:cNvPicPr/>
          <p:nvPr/>
        </p:nvPicPr>
        <p:blipFill>
          <a:blip r:embed="rId2" cstate="print"/>
          <a:stretch/>
        </p:blipFill>
        <p:spPr>
          <a:xfrm>
            <a:off x="2184840" y="4365000"/>
            <a:ext cx="6059160" cy="234864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TextShape 1"/>
          <p:cNvSpPr txBox="1"/>
          <p:nvPr/>
        </p:nvSpPr>
        <p:spPr>
          <a:xfrm>
            <a:off x="457200" y="274680"/>
            <a:ext cx="8229240" cy="1142640"/>
          </a:xfrm>
          <a:prstGeom prst="rect">
            <a:avLst/>
          </a:prstGeom>
          <a:noFill/>
          <a:ln w="0">
            <a:noFill/>
          </a:ln>
        </p:spPr>
        <p:txBody>
          <a:bodyPr anchor="ctr">
            <a:noAutofit/>
          </a:bodyPr>
          <a:lstStyle/>
          <a:p>
            <a:pPr algn="ctr">
              <a:lnSpc>
                <a:spcPct val="100000"/>
              </a:lnSpc>
            </a:pPr>
            <a:r>
              <a:rPr lang="en-US" sz="4000" b="0" strike="noStrike" spc="-1">
                <a:solidFill>
                  <a:srgbClr val="C00000"/>
                </a:solidFill>
                <a:latin typeface="Arial"/>
              </a:rPr>
              <a:t>Computing Environments - Virtualization</a:t>
            </a:r>
            <a:endParaRPr lang="en-US" sz="4000" b="0" strike="noStrike" spc="-1">
              <a:solidFill>
                <a:srgbClr val="000000"/>
              </a:solidFill>
              <a:latin typeface="Arial"/>
            </a:endParaRPr>
          </a:p>
        </p:txBody>
      </p:sp>
      <p:pic>
        <p:nvPicPr>
          <p:cNvPr id="453" name="Picture 1" descr="1_20.pdf"/>
          <p:cNvPicPr/>
          <p:nvPr/>
        </p:nvPicPr>
        <p:blipFill>
          <a:blip r:embed="rId2" cstate="print"/>
          <a:stretch/>
        </p:blipFill>
        <p:spPr>
          <a:xfrm>
            <a:off x="1407960" y="1554120"/>
            <a:ext cx="6395760" cy="433836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a:off x="899640" y="5013000"/>
            <a:ext cx="7704360" cy="83772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oAutofit/>
          </a:bodyPr>
          <a:lstStyle/>
          <a:p>
            <a:pPr marL="609480" indent="-609120">
              <a:lnSpc>
                <a:spcPct val="100000"/>
              </a:lnSpc>
              <a:spcBef>
                <a:spcPts val="479"/>
              </a:spcBef>
              <a:tabLst>
                <a:tab pos="0" algn="l"/>
              </a:tabLst>
            </a:pPr>
            <a:r>
              <a:rPr lang="en-US" sz="2400" b="0" strike="noStrike" spc="-1">
                <a:solidFill>
                  <a:srgbClr val="000000"/>
                </a:solidFill>
                <a:latin typeface="Arial"/>
              </a:rPr>
              <a:t>(a) A type 1 hypervisor. (b) A type 2 hypervisor.</a:t>
            </a:r>
            <a:endParaRPr lang="en-US" sz="2400" b="0" strike="noStrike" spc="-1">
              <a:latin typeface="Arial"/>
            </a:endParaRPr>
          </a:p>
        </p:txBody>
      </p:sp>
      <p:sp>
        <p:nvSpPr>
          <p:cNvPr id="455" name="CustomShape 2"/>
          <p:cNvSpPr/>
          <p:nvPr/>
        </p:nvSpPr>
        <p:spPr>
          <a:xfrm>
            <a:off x="467640" y="188640"/>
            <a:ext cx="8172000" cy="88200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US" sz="3600" b="0" strike="noStrike" spc="-1">
                <a:solidFill>
                  <a:srgbClr val="C00000"/>
                </a:solidFill>
                <a:latin typeface="Arial"/>
              </a:rPr>
              <a:t>Virtual Machines (2)</a:t>
            </a:r>
            <a:endParaRPr lang="en-US" sz="3600" b="0" strike="noStrike" spc="-1">
              <a:latin typeface="Arial"/>
            </a:endParaRPr>
          </a:p>
        </p:txBody>
      </p:sp>
      <p:sp>
        <p:nvSpPr>
          <p:cNvPr id="456" name="CustomShape 3"/>
          <p:cNvSpPr/>
          <p:nvPr/>
        </p:nvSpPr>
        <p:spPr>
          <a:xfrm>
            <a:off x="177840" y="6566040"/>
            <a:ext cx="8712000" cy="25668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nSpc>
                <a:spcPct val="100000"/>
              </a:lnSpc>
            </a:pPr>
            <a:r>
              <a:rPr lang="en-US" sz="1200" b="0" strike="noStrike" spc="-1">
                <a:solidFill>
                  <a:srgbClr val="898989"/>
                </a:solidFill>
                <a:latin typeface="Arial"/>
              </a:rPr>
              <a:t>Tanenbaum, Modern Operating Systems 3 e, (c) 2008 Prentice-Hall, Inc. All rights reserved. 0-13-</a:t>
            </a:r>
            <a:r>
              <a:rPr lang="en-US" sz="1200" b="1" strike="noStrike" spc="-1">
                <a:solidFill>
                  <a:srgbClr val="898989"/>
                </a:solidFill>
                <a:latin typeface="Arial"/>
              </a:rPr>
              <a:t>6006639</a:t>
            </a:r>
            <a:endParaRPr lang="en-US" sz="1200" b="0" strike="noStrike" spc="-1">
              <a:latin typeface="Arial"/>
            </a:endParaRPr>
          </a:p>
        </p:txBody>
      </p:sp>
      <p:pic>
        <p:nvPicPr>
          <p:cNvPr id="457" name="Picture 6" descr="D:\b\b4\IBM\01-29.jpg"/>
          <p:cNvPicPr/>
          <p:nvPr/>
        </p:nvPicPr>
        <p:blipFill>
          <a:blip r:embed="rId2" cstate="print"/>
          <a:stretch/>
        </p:blipFill>
        <p:spPr>
          <a:xfrm>
            <a:off x="866880" y="1772640"/>
            <a:ext cx="7410240" cy="299052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TextShape 1"/>
          <p:cNvSpPr txBox="1"/>
          <p:nvPr/>
        </p:nvSpPr>
        <p:spPr>
          <a:xfrm>
            <a:off x="457200" y="116640"/>
            <a:ext cx="8229240" cy="1079640"/>
          </a:xfrm>
          <a:prstGeom prst="rect">
            <a:avLst/>
          </a:prstGeom>
          <a:noFill/>
          <a:ln w="0">
            <a:noFill/>
          </a:ln>
        </p:spPr>
        <p:txBody>
          <a:bodyPr anchor="ctr">
            <a:noAutofit/>
          </a:bodyPr>
          <a:lstStyle/>
          <a:p>
            <a:pPr algn="ctr">
              <a:lnSpc>
                <a:spcPct val="100000"/>
              </a:lnSpc>
            </a:pPr>
            <a:r>
              <a:rPr lang="en-US" sz="3600" b="0" strike="noStrike" spc="-1">
                <a:solidFill>
                  <a:srgbClr val="C00000"/>
                </a:solidFill>
                <a:latin typeface="Arial"/>
              </a:rPr>
              <a:t>Computing Environments – Cloud Computing</a:t>
            </a:r>
            <a:endParaRPr lang="en-US" sz="3600" b="0" strike="noStrike" spc="-1">
              <a:solidFill>
                <a:srgbClr val="000000"/>
              </a:solidFill>
              <a:latin typeface="Arial"/>
            </a:endParaRPr>
          </a:p>
        </p:txBody>
      </p:sp>
      <p:sp>
        <p:nvSpPr>
          <p:cNvPr id="459" name="TextShape 2"/>
          <p:cNvSpPr txBox="1"/>
          <p:nvPr/>
        </p:nvSpPr>
        <p:spPr>
          <a:xfrm>
            <a:off x="179640" y="1196640"/>
            <a:ext cx="8784720" cy="5544360"/>
          </a:xfrm>
          <a:prstGeom prst="rect">
            <a:avLst/>
          </a:prstGeom>
          <a:noFill/>
          <a:ln w="0">
            <a:noFill/>
          </a:ln>
        </p:spPr>
        <p:txBody>
          <a:bodyPr>
            <a:noAutofit/>
          </a:bodyPr>
          <a:lstStyle/>
          <a:p>
            <a:pPr marL="343080" indent="-342720" algn="just">
              <a:lnSpc>
                <a:spcPct val="100000"/>
              </a:lnSpc>
              <a:buClr>
                <a:srgbClr val="000000"/>
              </a:buClr>
              <a:buFont typeface="Arial"/>
              <a:buChar char="•"/>
            </a:pPr>
            <a:r>
              <a:rPr lang="en-US" sz="2400" b="0" strike="noStrike" spc="-1">
                <a:solidFill>
                  <a:srgbClr val="000000"/>
                </a:solidFill>
                <a:latin typeface="Arial"/>
              </a:rPr>
              <a:t>Delivers computing, storage, even apps as a service across a network</a:t>
            </a:r>
          </a:p>
          <a:p>
            <a:pPr marL="343080" indent="-342720" algn="just">
              <a:lnSpc>
                <a:spcPct val="100000"/>
              </a:lnSpc>
              <a:buClr>
                <a:srgbClr val="000000"/>
              </a:buClr>
              <a:buFont typeface="Arial"/>
              <a:buChar char="•"/>
            </a:pPr>
            <a:r>
              <a:rPr lang="en-US" sz="2400" b="0" strike="noStrike" spc="-1">
                <a:solidFill>
                  <a:srgbClr val="000000"/>
                </a:solidFill>
                <a:latin typeface="Arial"/>
              </a:rPr>
              <a:t>Logical extension of virtualization as based on virtualization</a:t>
            </a:r>
          </a:p>
          <a:p>
            <a:pPr marL="743040" lvl="1" indent="-285480" algn="just">
              <a:lnSpc>
                <a:spcPct val="100000"/>
              </a:lnSpc>
              <a:buClr>
                <a:srgbClr val="000000"/>
              </a:buClr>
              <a:buFont typeface="Arial"/>
              <a:buChar char="–"/>
            </a:pPr>
            <a:r>
              <a:rPr lang="en-US" sz="2000" b="0" strike="noStrike" spc="-1">
                <a:solidFill>
                  <a:srgbClr val="000000"/>
                </a:solidFill>
                <a:latin typeface="Arial"/>
              </a:rPr>
              <a:t>Amazon </a:t>
            </a:r>
            <a:r>
              <a:rPr lang="en-US" sz="2000" b="1" strike="noStrike" spc="-1">
                <a:solidFill>
                  <a:srgbClr val="0033CC"/>
                </a:solidFill>
                <a:latin typeface="Arial"/>
              </a:rPr>
              <a:t>EC2</a:t>
            </a:r>
            <a:r>
              <a:rPr lang="en-US" sz="2000" b="0" strike="noStrike" spc="-1">
                <a:solidFill>
                  <a:srgbClr val="0033CC"/>
                </a:solidFill>
                <a:latin typeface="Arial"/>
              </a:rPr>
              <a:t> </a:t>
            </a:r>
            <a:r>
              <a:rPr lang="en-US" sz="2000" b="0" strike="noStrike" spc="-1">
                <a:solidFill>
                  <a:srgbClr val="000000"/>
                </a:solidFill>
                <a:latin typeface="Arial"/>
              </a:rPr>
              <a:t>has thousands of servers, millions of VMs, PBs of storage available across the Internet, pay based on usage</a:t>
            </a:r>
          </a:p>
          <a:p>
            <a:pPr marL="343080" indent="-342720" algn="just">
              <a:lnSpc>
                <a:spcPct val="100000"/>
              </a:lnSpc>
              <a:buClr>
                <a:srgbClr val="000000"/>
              </a:buClr>
              <a:buFont typeface="Arial"/>
              <a:buChar char="•"/>
            </a:pPr>
            <a:r>
              <a:rPr lang="en-US" sz="2400" b="0" strike="noStrike" spc="-1">
                <a:solidFill>
                  <a:srgbClr val="000000"/>
                </a:solidFill>
                <a:latin typeface="Arial"/>
              </a:rPr>
              <a:t>Many types</a:t>
            </a:r>
          </a:p>
          <a:p>
            <a:pPr marL="743040" lvl="1" indent="-285480" algn="just">
              <a:lnSpc>
                <a:spcPct val="100000"/>
              </a:lnSpc>
              <a:buClr>
                <a:srgbClr val="0033CC"/>
              </a:buClr>
              <a:buFont typeface="Arial"/>
              <a:buChar char="–"/>
            </a:pPr>
            <a:r>
              <a:rPr lang="en-US" sz="2000" b="1" strike="noStrike" spc="-1">
                <a:solidFill>
                  <a:srgbClr val="0033CC"/>
                </a:solidFill>
                <a:latin typeface="Arial"/>
              </a:rPr>
              <a:t>Public cloud </a:t>
            </a:r>
            <a:r>
              <a:rPr lang="en-US" sz="2000" b="0" strike="noStrike" spc="-1">
                <a:solidFill>
                  <a:srgbClr val="000000"/>
                </a:solidFill>
                <a:latin typeface="Arial"/>
              </a:rPr>
              <a:t>– available via Internet to anyone willing to pay</a:t>
            </a:r>
          </a:p>
          <a:p>
            <a:pPr marL="743040" lvl="1" indent="-285480" algn="just">
              <a:lnSpc>
                <a:spcPct val="100000"/>
              </a:lnSpc>
              <a:buClr>
                <a:srgbClr val="0033CC"/>
              </a:buClr>
              <a:buFont typeface="Arial"/>
              <a:buChar char="–"/>
            </a:pPr>
            <a:r>
              <a:rPr lang="en-US" sz="2000" b="1" strike="noStrike" spc="-1">
                <a:solidFill>
                  <a:srgbClr val="0033CC"/>
                </a:solidFill>
                <a:latin typeface="Arial"/>
              </a:rPr>
              <a:t>Private cloud </a:t>
            </a:r>
            <a:r>
              <a:rPr lang="en-US" sz="2000" b="0" strike="noStrike" spc="-1">
                <a:solidFill>
                  <a:srgbClr val="000000"/>
                </a:solidFill>
                <a:latin typeface="Arial"/>
              </a:rPr>
              <a:t>– run by a company for the company’s own use</a:t>
            </a:r>
          </a:p>
          <a:p>
            <a:pPr marL="743040" lvl="1" indent="-285480" algn="just">
              <a:lnSpc>
                <a:spcPct val="100000"/>
              </a:lnSpc>
              <a:buClr>
                <a:srgbClr val="0033CC"/>
              </a:buClr>
              <a:buFont typeface="Arial"/>
              <a:buChar char="–"/>
            </a:pPr>
            <a:r>
              <a:rPr lang="en-US" sz="2000" b="1" strike="noStrike" spc="-1">
                <a:solidFill>
                  <a:srgbClr val="0033CC"/>
                </a:solidFill>
                <a:latin typeface="Arial"/>
              </a:rPr>
              <a:t>Hybrid cloud </a:t>
            </a:r>
            <a:r>
              <a:rPr lang="en-US" sz="2000" b="0" strike="noStrike" spc="-1">
                <a:solidFill>
                  <a:srgbClr val="000000"/>
                </a:solidFill>
                <a:latin typeface="Arial"/>
              </a:rPr>
              <a:t>– includes both public and private cloud components</a:t>
            </a:r>
          </a:p>
          <a:p>
            <a:pPr marL="743040" lvl="1" indent="-285480" algn="just">
              <a:lnSpc>
                <a:spcPct val="100000"/>
              </a:lnSpc>
              <a:buClr>
                <a:srgbClr val="000000"/>
              </a:buClr>
              <a:buFont typeface="Arial"/>
              <a:buChar char="–"/>
            </a:pPr>
            <a:r>
              <a:rPr lang="en-US" sz="2000" b="0" strike="noStrike" spc="-1">
                <a:solidFill>
                  <a:srgbClr val="000000"/>
                </a:solidFill>
                <a:latin typeface="Arial"/>
              </a:rPr>
              <a:t>Software as a Service (</a:t>
            </a:r>
            <a:r>
              <a:rPr lang="en-US" sz="2000" b="1" strike="noStrike" spc="-1">
                <a:solidFill>
                  <a:srgbClr val="0033CC"/>
                </a:solidFill>
                <a:latin typeface="Arial"/>
              </a:rPr>
              <a:t>SaaS</a:t>
            </a:r>
            <a:r>
              <a:rPr lang="en-US" sz="2000" b="0" strike="noStrike" spc="-1">
                <a:solidFill>
                  <a:srgbClr val="000000"/>
                </a:solidFill>
                <a:latin typeface="Arial"/>
              </a:rPr>
              <a:t>) – one or more applications available via the Internet (i.e. word processor)</a:t>
            </a:r>
          </a:p>
          <a:p>
            <a:pPr marL="743040" lvl="1" indent="-285480" algn="just">
              <a:lnSpc>
                <a:spcPct val="100000"/>
              </a:lnSpc>
              <a:buClr>
                <a:srgbClr val="000000"/>
              </a:buClr>
              <a:buFont typeface="Arial"/>
              <a:buChar char="–"/>
            </a:pPr>
            <a:r>
              <a:rPr lang="en-US" sz="2000" b="0" strike="noStrike" spc="-1">
                <a:solidFill>
                  <a:srgbClr val="000000"/>
                </a:solidFill>
                <a:latin typeface="Arial"/>
              </a:rPr>
              <a:t>Platform as a Service (</a:t>
            </a:r>
            <a:r>
              <a:rPr lang="en-US" sz="2000" b="1" strike="noStrike" spc="-1">
                <a:solidFill>
                  <a:srgbClr val="0033CC"/>
                </a:solidFill>
                <a:latin typeface="Arial"/>
              </a:rPr>
              <a:t>PaaS</a:t>
            </a:r>
            <a:r>
              <a:rPr lang="en-US" sz="2000" b="0" strike="noStrike" spc="-1">
                <a:solidFill>
                  <a:srgbClr val="000000"/>
                </a:solidFill>
                <a:latin typeface="Arial"/>
              </a:rPr>
              <a:t>) – software stack ready for application use via the Internet (i.e a database server)</a:t>
            </a:r>
          </a:p>
          <a:p>
            <a:pPr marL="743040" lvl="1" indent="-285480" algn="just">
              <a:lnSpc>
                <a:spcPct val="100000"/>
              </a:lnSpc>
              <a:buClr>
                <a:srgbClr val="000000"/>
              </a:buClr>
              <a:buFont typeface="Arial"/>
              <a:buChar char="–"/>
            </a:pPr>
            <a:r>
              <a:rPr lang="en-US" sz="2000" b="0" strike="noStrike" spc="-1">
                <a:solidFill>
                  <a:srgbClr val="000000"/>
                </a:solidFill>
                <a:latin typeface="Arial"/>
              </a:rPr>
              <a:t>Infrastructure as a Service (</a:t>
            </a:r>
            <a:r>
              <a:rPr lang="en-US" sz="2000" b="1" strike="noStrike" spc="-1">
                <a:solidFill>
                  <a:srgbClr val="0033CC"/>
                </a:solidFill>
                <a:latin typeface="Arial"/>
              </a:rPr>
              <a:t>IaaS</a:t>
            </a:r>
            <a:r>
              <a:rPr lang="en-US" sz="2000" b="0" strike="noStrike" spc="-1">
                <a:solidFill>
                  <a:srgbClr val="000000"/>
                </a:solidFill>
                <a:latin typeface="Arial"/>
              </a:rPr>
              <a:t>) – servers or storage available over Internet (i.e. storage available for backup use)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TextShape 1"/>
          <p:cNvSpPr txBox="1"/>
          <p:nvPr/>
        </p:nvSpPr>
        <p:spPr>
          <a:xfrm>
            <a:off x="457200" y="274680"/>
            <a:ext cx="8229240" cy="1142640"/>
          </a:xfrm>
          <a:prstGeom prst="rect">
            <a:avLst/>
          </a:prstGeom>
          <a:noFill/>
          <a:ln w="0">
            <a:noFill/>
          </a:ln>
        </p:spPr>
        <p:txBody>
          <a:bodyPr anchor="ctr">
            <a:noAutofit/>
          </a:bodyPr>
          <a:lstStyle/>
          <a:p>
            <a:pPr algn="ctr">
              <a:lnSpc>
                <a:spcPct val="100000"/>
              </a:lnSpc>
            </a:pPr>
            <a:r>
              <a:rPr lang="en-US" sz="4000" b="0" strike="noStrike" spc="-1">
                <a:solidFill>
                  <a:srgbClr val="C00000"/>
                </a:solidFill>
                <a:latin typeface="Arial"/>
              </a:rPr>
              <a:t>Computing Environments – Cloud Computing</a:t>
            </a:r>
            <a:endParaRPr lang="en-US" sz="4000" b="0" strike="noStrike" spc="-1">
              <a:solidFill>
                <a:srgbClr val="000000"/>
              </a:solidFill>
              <a:latin typeface="Arial"/>
            </a:endParaRPr>
          </a:p>
        </p:txBody>
      </p:sp>
      <p:sp>
        <p:nvSpPr>
          <p:cNvPr id="461" name="TextShape 2"/>
          <p:cNvSpPr txBox="1"/>
          <p:nvPr/>
        </p:nvSpPr>
        <p:spPr>
          <a:xfrm>
            <a:off x="179640" y="1484640"/>
            <a:ext cx="5904360" cy="4525560"/>
          </a:xfrm>
          <a:prstGeom prst="rect">
            <a:avLst/>
          </a:prstGeom>
          <a:noFill/>
          <a:ln w="0">
            <a:noFill/>
          </a:ln>
        </p:spPr>
        <p:txBody>
          <a:bodyPr>
            <a:noAutofit/>
          </a:bodyPr>
          <a:lstStyle/>
          <a:p>
            <a:pPr marL="343080" indent="-342720" algn="just">
              <a:lnSpc>
                <a:spcPct val="100000"/>
              </a:lnSpc>
              <a:spcBef>
                <a:spcPts val="561"/>
              </a:spcBef>
              <a:buClr>
                <a:srgbClr val="000000"/>
              </a:buClr>
              <a:buFont typeface="Arial"/>
              <a:buChar char="•"/>
            </a:pPr>
            <a:r>
              <a:rPr lang="en-US" sz="2800" b="0" strike="noStrike" spc="-1">
                <a:solidFill>
                  <a:srgbClr val="000000"/>
                </a:solidFill>
                <a:latin typeface="Arial"/>
              </a:rPr>
              <a:t>Cloud compute environments composed of traditional OSes, plus VMMs, plus cloud management tools</a:t>
            </a:r>
          </a:p>
          <a:p>
            <a:pPr marL="743040" lvl="1" indent="-285480" algn="just">
              <a:lnSpc>
                <a:spcPct val="100000"/>
              </a:lnSpc>
              <a:spcBef>
                <a:spcPts val="479"/>
              </a:spcBef>
              <a:buClr>
                <a:srgbClr val="000000"/>
              </a:buClr>
              <a:buFont typeface="Arial"/>
              <a:buChar char="–"/>
            </a:pPr>
            <a:r>
              <a:rPr lang="en-US" sz="2400" b="0" strike="noStrike" spc="-1">
                <a:solidFill>
                  <a:srgbClr val="000000"/>
                </a:solidFill>
                <a:latin typeface="Arial"/>
              </a:rPr>
              <a:t>Internet connectivity requires security like firewalls</a:t>
            </a:r>
          </a:p>
          <a:p>
            <a:pPr marL="743040" lvl="1" indent="-285480" algn="just">
              <a:lnSpc>
                <a:spcPct val="100000"/>
              </a:lnSpc>
              <a:spcBef>
                <a:spcPts val="479"/>
              </a:spcBef>
              <a:buClr>
                <a:srgbClr val="000000"/>
              </a:buClr>
              <a:buFont typeface="Arial"/>
              <a:buChar char="–"/>
            </a:pPr>
            <a:r>
              <a:rPr lang="en-US" sz="2400" b="0" strike="noStrike" spc="-1">
                <a:solidFill>
                  <a:srgbClr val="000000"/>
                </a:solidFill>
                <a:latin typeface="Arial"/>
              </a:rPr>
              <a:t>Load balancers spread traffic across multiple applications</a:t>
            </a:r>
          </a:p>
        </p:txBody>
      </p:sp>
      <p:pic>
        <p:nvPicPr>
          <p:cNvPr id="462" name="Picture 1" descr="1_21.pdf"/>
          <p:cNvPicPr/>
          <p:nvPr/>
        </p:nvPicPr>
        <p:blipFill>
          <a:blip r:embed="rId2" cstate="print"/>
          <a:stretch/>
        </p:blipFill>
        <p:spPr>
          <a:xfrm>
            <a:off x="4788000" y="3285000"/>
            <a:ext cx="4119120" cy="326052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TextShape 1"/>
          <p:cNvSpPr txBox="1"/>
          <p:nvPr/>
        </p:nvSpPr>
        <p:spPr>
          <a:xfrm>
            <a:off x="395640" y="116640"/>
            <a:ext cx="8229240" cy="849600"/>
          </a:xfrm>
          <a:prstGeom prst="rect">
            <a:avLst/>
          </a:prstGeom>
          <a:noFill/>
          <a:ln w="0">
            <a:noFill/>
          </a:ln>
        </p:spPr>
        <p:txBody>
          <a:bodyPr anchor="ctr">
            <a:normAutofit/>
          </a:bodyPr>
          <a:lstStyle/>
          <a:p>
            <a:pPr algn="ctr">
              <a:lnSpc>
                <a:spcPct val="100000"/>
              </a:lnSpc>
            </a:pPr>
            <a:r>
              <a:rPr lang="en-US" sz="4000" b="0" strike="noStrike" spc="-1">
                <a:solidFill>
                  <a:srgbClr val="C00000"/>
                </a:solidFill>
                <a:latin typeface="Arial"/>
              </a:rPr>
              <a:t>Kernel Data Structures</a:t>
            </a:r>
            <a:endParaRPr lang="en-US" sz="4000" b="0" strike="noStrike" spc="-1">
              <a:solidFill>
                <a:srgbClr val="000000"/>
              </a:solidFill>
              <a:latin typeface="Arial"/>
            </a:endParaRPr>
          </a:p>
        </p:txBody>
      </p:sp>
      <p:sp>
        <p:nvSpPr>
          <p:cNvPr id="464" name="TextShape 2"/>
          <p:cNvSpPr txBox="1"/>
          <p:nvPr/>
        </p:nvSpPr>
        <p:spPr>
          <a:xfrm>
            <a:off x="395640" y="908640"/>
            <a:ext cx="8229240" cy="4525560"/>
          </a:xfrm>
          <a:prstGeom prst="rect">
            <a:avLst/>
          </a:prstGeom>
          <a:noFill/>
          <a:ln w="0">
            <a:noFill/>
          </a:ln>
        </p:spPr>
        <p:txBody>
          <a:bodyPr>
            <a:normAutofit fontScale="81000" lnSpcReduction="20000"/>
          </a:bodyPr>
          <a:lstStyle/>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Many similar to standard programming data structures</a:t>
            </a:r>
          </a:p>
          <a:p>
            <a:pPr marL="343080" indent="-342720">
              <a:lnSpc>
                <a:spcPct val="100000"/>
              </a:lnSpc>
              <a:spcBef>
                <a:spcPts val="641"/>
              </a:spcBef>
              <a:buClr>
                <a:srgbClr val="000000"/>
              </a:buClr>
              <a:buFont typeface="Arial"/>
              <a:buChar char="•"/>
            </a:pPr>
            <a:r>
              <a:rPr lang="en-US" sz="3200" b="1" i="1" strike="noStrike" spc="-1">
                <a:solidFill>
                  <a:srgbClr val="000000"/>
                </a:solidFill>
                <a:latin typeface="Arial"/>
              </a:rPr>
              <a:t>Singly linked list</a:t>
            </a:r>
            <a:endParaRPr lang="en-US" sz="3200" b="0" strike="noStrike" spc="-1">
              <a:solidFill>
                <a:srgbClr val="000000"/>
              </a:solidFill>
              <a:latin typeface="Arial"/>
            </a:endParaRPr>
          </a:p>
          <a:p>
            <a:pPr>
              <a:lnSpc>
                <a:spcPct val="100000"/>
              </a:lnSpc>
              <a:spcBef>
                <a:spcPts val="641"/>
              </a:spcBef>
            </a:pPr>
            <a:endParaRPr lang="en-US" sz="3200" b="0" strike="noStrike" spc="-1">
              <a:solidFill>
                <a:srgbClr val="000000"/>
              </a:solidFill>
              <a:latin typeface="Arial"/>
            </a:endParaRPr>
          </a:p>
          <a:p>
            <a:pPr>
              <a:lnSpc>
                <a:spcPct val="100000"/>
              </a:lnSpc>
              <a:spcBef>
                <a:spcPts val="641"/>
              </a:spcBef>
            </a:pPr>
            <a:endParaRPr lang="en-US" sz="3200" b="0" strike="noStrike" spc="-1">
              <a:solidFill>
                <a:srgbClr val="000000"/>
              </a:solidFill>
              <a:latin typeface="Arial"/>
            </a:endParaRPr>
          </a:p>
          <a:p>
            <a:pPr>
              <a:lnSpc>
                <a:spcPct val="100000"/>
              </a:lnSpc>
              <a:spcBef>
                <a:spcPts val="641"/>
              </a:spcBef>
            </a:pPr>
            <a:endParaRPr lang="en-US" sz="3200" b="0" strike="noStrike" spc="-1">
              <a:solidFill>
                <a:srgbClr val="000000"/>
              </a:solidFill>
              <a:latin typeface="Arial"/>
            </a:endParaRPr>
          </a:p>
          <a:p>
            <a:pPr marL="343080" indent="-342720">
              <a:lnSpc>
                <a:spcPct val="100000"/>
              </a:lnSpc>
              <a:spcBef>
                <a:spcPts val="641"/>
              </a:spcBef>
              <a:buClr>
                <a:srgbClr val="000000"/>
              </a:buClr>
              <a:buFont typeface="Arial"/>
              <a:buChar char="•"/>
            </a:pPr>
            <a:r>
              <a:rPr lang="en-US" sz="3200" b="1" i="1" strike="noStrike" spc="-1">
                <a:solidFill>
                  <a:srgbClr val="000000"/>
                </a:solidFill>
                <a:latin typeface="Arial"/>
              </a:rPr>
              <a:t>Doubly linked list</a:t>
            </a:r>
            <a:endParaRPr lang="en-US" sz="3200" b="0" strike="noStrike" spc="-1">
              <a:solidFill>
                <a:srgbClr val="000000"/>
              </a:solidFill>
              <a:latin typeface="Arial"/>
            </a:endParaRPr>
          </a:p>
          <a:p>
            <a:pPr>
              <a:lnSpc>
                <a:spcPct val="100000"/>
              </a:lnSpc>
              <a:spcBef>
                <a:spcPts val="641"/>
              </a:spcBef>
            </a:pPr>
            <a:endParaRPr lang="en-US" sz="3200" b="0" strike="noStrike" spc="-1">
              <a:solidFill>
                <a:srgbClr val="000000"/>
              </a:solidFill>
              <a:latin typeface="Arial"/>
            </a:endParaRPr>
          </a:p>
          <a:p>
            <a:pPr>
              <a:lnSpc>
                <a:spcPct val="100000"/>
              </a:lnSpc>
              <a:spcBef>
                <a:spcPts val="641"/>
              </a:spcBef>
            </a:pPr>
            <a:endParaRPr lang="en-US" sz="3200" b="0" strike="noStrike" spc="-1">
              <a:solidFill>
                <a:srgbClr val="000000"/>
              </a:solidFill>
              <a:latin typeface="Arial"/>
            </a:endParaRPr>
          </a:p>
          <a:p>
            <a:pPr>
              <a:lnSpc>
                <a:spcPct val="100000"/>
              </a:lnSpc>
              <a:spcBef>
                <a:spcPts val="641"/>
              </a:spcBef>
            </a:pPr>
            <a:endParaRPr lang="en-US" sz="3200" b="0" strike="noStrike" spc="-1">
              <a:solidFill>
                <a:srgbClr val="000000"/>
              </a:solidFill>
              <a:latin typeface="Arial"/>
            </a:endParaRPr>
          </a:p>
          <a:p>
            <a:pPr marL="343080" indent="-342720">
              <a:lnSpc>
                <a:spcPct val="100000"/>
              </a:lnSpc>
              <a:spcBef>
                <a:spcPts val="641"/>
              </a:spcBef>
              <a:buClr>
                <a:srgbClr val="000000"/>
              </a:buClr>
              <a:buFont typeface="Arial"/>
              <a:buChar char="•"/>
            </a:pPr>
            <a:r>
              <a:rPr lang="en-US" sz="3200" b="1" i="1" strike="noStrike" spc="-1">
                <a:solidFill>
                  <a:srgbClr val="000000"/>
                </a:solidFill>
                <a:latin typeface="Arial"/>
              </a:rPr>
              <a:t>Circular linked list</a:t>
            </a:r>
            <a:endParaRPr lang="en-US" sz="3200" b="0" strike="noStrike" spc="-1">
              <a:solidFill>
                <a:srgbClr val="000000"/>
              </a:solidFill>
              <a:latin typeface="Arial"/>
            </a:endParaRPr>
          </a:p>
        </p:txBody>
      </p:sp>
      <p:pic>
        <p:nvPicPr>
          <p:cNvPr id="465" name="Picture 3" descr="1_13.pdf"/>
          <p:cNvPicPr/>
          <p:nvPr/>
        </p:nvPicPr>
        <p:blipFill>
          <a:blip r:embed="rId2" cstate="print"/>
          <a:stretch/>
        </p:blipFill>
        <p:spPr>
          <a:xfrm>
            <a:off x="1327320" y="2217600"/>
            <a:ext cx="6932160" cy="779040"/>
          </a:xfrm>
          <a:prstGeom prst="rect">
            <a:avLst/>
          </a:prstGeom>
          <a:ln w="9525">
            <a:noFill/>
          </a:ln>
        </p:spPr>
      </p:pic>
      <p:pic>
        <p:nvPicPr>
          <p:cNvPr id="466" name="Picture 4" descr="1_14.pdf"/>
          <p:cNvPicPr/>
          <p:nvPr/>
        </p:nvPicPr>
        <p:blipFill>
          <a:blip r:embed="rId3" cstate="print"/>
          <a:stretch/>
        </p:blipFill>
        <p:spPr>
          <a:xfrm>
            <a:off x="1287360" y="3847680"/>
            <a:ext cx="7025760" cy="948960"/>
          </a:xfrm>
          <a:prstGeom prst="rect">
            <a:avLst/>
          </a:prstGeom>
          <a:ln w="9525">
            <a:noFill/>
          </a:ln>
        </p:spPr>
      </p:pic>
      <p:pic>
        <p:nvPicPr>
          <p:cNvPr id="467" name="Picture 5" descr="1_15.pdf"/>
          <p:cNvPicPr/>
          <p:nvPr/>
        </p:nvPicPr>
        <p:blipFill>
          <a:blip r:embed="rId4" cstate="print"/>
          <a:stretch/>
        </p:blipFill>
        <p:spPr>
          <a:xfrm>
            <a:off x="1231920" y="5473440"/>
            <a:ext cx="6841800" cy="112356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TextShape 1"/>
          <p:cNvSpPr txBox="1"/>
          <p:nvPr/>
        </p:nvSpPr>
        <p:spPr>
          <a:xfrm>
            <a:off x="457200" y="116640"/>
            <a:ext cx="8229240" cy="849600"/>
          </a:xfrm>
          <a:prstGeom prst="rect">
            <a:avLst/>
          </a:prstGeom>
          <a:noFill/>
          <a:ln w="0">
            <a:noFill/>
          </a:ln>
        </p:spPr>
        <p:txBody>
          <a:bodyPr anchor="ctr">
            <a:normAutofit/>
          </a:bodyPr>
          <a:lstStyle/>
          <a:p>
            <a:pPr algn="ctr">
              <a:lnSpc>
                <a:spcPct val="100000"/>
              </a:lnSpc>
            </a:pPr>
            <a:r>
              <a:rPr lang="en-US" sz="4000" b="0" strike="noStrike" spc="-1">
                <a:solidFill>
                  <a:srgbClr val="C00000"/>
                </a:solidFill>
                <a:latin typeface="Arial"/>
              </a:rPr>
              <a:t>Kernel Data Structures</a:t>
            </a:r>
            <a:endParaRPr lang="en-US" sz="4000" b="0" strike="noStrike" spc="-1">
              <a:solidFill>
                <a:srgbClr val="000000"/>
              </a:solidFill>
              <a:latin typeface="Arial"/>
            </a:endParaRPr>
          </a:p>
        </p:txBody>
      </p:sp>
      <p:sp>
        <p:nvSpPr>
          <p:cNvPr id="469" name="TextShape 2"/>
          <p:cNvSpPr txBox="1"/>
          <p:nvPr/>
        </p:nvSpPr>
        <p:spPr>
          <a:xfrm>
            <a:off x="251640" y="1196640"/>
            <a:ext cx="5256360" cy="4530240"/>
          </a:xfrm>
          <a:prstGeom prst="rect">
            <a:avLst/>
          </a:prstGeom>
          <a:noFill/>
          <a:ln w="0">
            <a:noFill/>
          </a:ln>
        </p:spPr>
        <p:txBody>
          <a:bodyPr>
            <a:noAutofit/>
          </a:bodyPr>
          <a:lstStyle/>
          <a:p>
            <a:pPr marL="343080" indent="-342720">
              <a:lnSpc>
                <a:spcPct val="100000"/>
              </a:lnSpc>
              <a:spcBef>
                <a:spcPts val="561"/>
              </a:spcBef>
              <a:buClr>
                <a:srgbClr val="0033CC"/>
              </a:buClr>
              <a:buFont typeface="Arial"/>
              <a:buChar char="•"/>
            </a:pPr>
            <a:r>
              <a:rPr lang="en-US" sz="2800" b="1" strike="noStrike" spc="-1">
                <a:solidFill>
                  <a:srgbClr val="0033CC"/>
                </a:solidFill>
                <a:latin typeface="Arial"/>
              </a:rPr>
              <a:t>Binary search tree</a:t>
            </a:r>
            <a:r>
              <a:t/>
            </a:r>
            <a:br/>
            <a:r>
              <a:rPr lang="en-US" sz="2800" b="0" strike="noStrike" spc="-1">
                <a:solidFill>
                  <a:srgbClr val="000000"/>
                </a:solidFill>
                <a:latin typeface="Arial"/>
              </a:rPr>
              <a:t>left &lt;= right</a:t>
            </a:r>
          </a:p>
          <a:p>
            <a:pPr marL="743040" lvl="1" indent="-285480">
              <a:lnSpc>
                <a:spcPct val="100000"/>
              </a:lnSpc>
              <a:spcBef>
                <a:spcPts val="479"/>
              </a:spcBef>
              <a:buClr>
                <a:srgbClr val="000000"/>
              </a:buClr>
              <a:buFont typeface="Arial"/>
              <a:buChar char="–"/>
            </a:pPr>
            <a:r>
              <a:rPr lang="en-US" sz="2400" b="0" strike="noStrike" spc="-1">
                <a:solidFill>
                  <a:srgbClr val="000000"/>
                </a:solidFill>
                <a:latin typeface="Arial"/>
              </a:rPr>
              <a:t>Search performance is </a:t>
            </a:r>
            <a:r>
              <a:rPr lang="en-US" sz="2400" b="0" i="1" strike="noStrike" spc="-1">
                <a:solidFill>
                  <a:srgbClr val="000000"/>
                </a:solidFill>
                <a:latin typeface="Arial"/>
              </a:rPr>
              <a:t>O(n)</a:t>
            </a:r>
            <a:endParaRPr lang="en-US" sz="2400" b="0" strike="noStrike" spc="-1">
              <a:solidFill>
                <a:srgbClr val="000000"/>
              </a:solidFill>
              <a:latin typeface="Arial"/>
            </a:endParaRPr>
          </a:p>
          <a:p>
            <a:pPr marL="743040" lvl="1" indent="-285480">
              <a:lnSpc>
                <a:spcPct val="100000"/>
              </a:lnSpc>
              <a:spcBef>
                <a:spcPts val="561"/>
              </a:spcBef>
              <a:buClr>
                <a:srgbClr val="0033CC"/>
              </a:buClr>
              <a:buFont typeface="Arial"/>
              <a:buChar char="–"/>
            </a:pPr>
            <a:r>
              <a:rPr lang="en-US" sz="2800" b="1" strike="noStrike" spc="-1">
                <a:solidFill>
                  <a:srgbClr val="0033CC"/>
                </a:solidFill>
                <a:latin typeface="Arial"/>
              </a:rPr>
              <a:t>Balanced binary search tree </a:t>
            </a:r>
            <a:r>
              <a:rPr lang="en-US" sz="2400" b="0" strike="noStrike" spc="-1">
                <a:solidFill>
                  <a:srgbClr val="000000"/>
                </a:solidFill>
                <a:latin typeface="Arial"/>
              </a:rPr>
              <a:t>is </a:t>
            </a:r>
            <a:r>
              <a:rPr lang="en-US" sz="2400" b="0" i="1" strike="noStrike" spc="-1">
                <a:solidFill>
                  <a:srgbClr val="000000"/>
                </a:solidFill>
                <a:latin typeface="Arial"/>
              </a:rPr>
              <a:t>O(lg n)</a:t>
            </a:r>
            <a:endParaRPr lang="en-US" sz="2400" b="0" strike="noStrike" spc="-1">
              <a:solidFill>
                <a:srgbClr val="000000"/>
              </a:solidFill>
              <a:latin typeface="Arial"/>
            </a:endParaRPr>
          </a:p>
          <a:p>
            <a:pPr marL="343080" indent="-342720">
              <a:lnSpc>
                <a:spcPct val="100000"/>
              </a:lnSpc>
              <a:spcBef>
                <a:spcPts val="561"/>
              </a:spcBef>
              <a:tabLst>
                <a:tab pos="0" algn="l"/>
              </a:tabLst>
            </a:pPr>
            <a:endParaRPr lang="en-US" sz="2400" b="0" strike="noStrike" spc="-1">
              <a:solidFill>
                <a:srgbClr val="000000"/>
              </a:solidFill>
              <a:latin typeface="Arial"/>
            </a:endParaRPr>
          </a:p>
          <a:p>
            <a:pPr>
              <a:lnSpc>
                <a:spcPct val="100000"/>
              </a:lnSpc>
              <a:spcBef>
                <a:spcPts val="561"/>
              </a:spcBef>
              <a:tabLst>
                <a:tab pos="0" algn="l"/>
              </a:tabLst>
            </a:pPr>
            <a:endParaRPr lang="en-US" sz="2400" b="0" strike="noStrike" spc="-1">
              <a:solidFill>
                <a:srgbClr val="000000"/>
              </a:solidFill>
              <a:latin typeface="Arial"/>
            </a:endParaRPr>
          </a:p>
          <a:p>
            <a:pPr marL="343080" indent="-342720">
              <a:lnSpc>
                <a:spcPct val="100000"/>
              </a:lnSpc>
              <a:spcBef>
                <a:spcPts val="561"/>
              </a:spcBef>
              <a:tabLst>
                <a:tab pos="0" algn="l"/>
              </a:tabLst>
            </a:pPr>
            <a:endParaRPr lang="en-US" sz="2400" b="0" strike="noStrike" spc="-1">
              <a:solidFill>
                <a:srgbClr val="000000"/>
              </a:solidFill>
              <a:latin typeface="Arial"/>
            </a:endParaRPr>
          </a:p>
          <a:p>
            <a:pPr>
              <a:lnSpc>
                <a:spcPct val="100000"/>
              </a:lnSpc>
              <a:spcBef>
                <a:spcPts val="561"/>
              </a:spcBef>
              <a:tabLst>
                <a:tab pos="0" algn="l"/>
              </a:tabLst>
            </a:pPr>
            <a:endParaRPr lang="en-US" sz="2400" b="0" strike="noStrike" spc="-1">
              <a:solidFill>
                <a:srgbClr val="000000"/>
              </a:solidFill>
              <a:latin typeface="Arial"/>
            </a:endParaRPr>
          </a:p>
        </p:txBody>
      </p:sp>
      <p:pic>
        <p:nvPicPr>
          <p:cNvPr id="470" name="Picture 7" descr="1_16.pdf"/>
          <p:cNvPicPr/>
          <p:nvPr/>
        </p:nvPicPr>
        <p:blipFill>
          <a:blip r:embed="rId2" cstate="print"/>
          <a:stretch/>
        </p:blipFill>
        <p:spPr>
          <a:xfrm>
            <a:off x="5645160" y="2000160"/>
            <a:ext cx="2855520" cy="325260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TextShape 1"/>
          <p:cNvSpPr txBox="1"/>
          <p:nvPr/>
        </p:nvSpPr>
        <p:spPr>
          <a:xfrm>
            <a:off x="457200" y="274680"/>
            <a:ext cx="8229240" cy="849600"/>
          </a:xfrm>
          <a:prstGeom prst="rect">
            <a:avLst/>
          </a:prstGeom>
          <a:noFill/>
          <a:ln w="0">
            <a:noFill/>
          </a:ln>
        </p:spPr>
        <p:txBody>
          <a:bodyPr anchor="ctr">
            <a:normAutofit/>
          </a:bodyPr>
          <a:lstStyle/>
          <a:p>
            <a:pPr algn="ctr">
              <a:lnSpc>
                <a:spcPct val="100000"/>
              </a:lnSpc>
            </a:pPr>
            <a:r>
              <a:rPr lang="en-US" sz="4000" b="0" strike="noStrike" spc="-1">
                <a:solidFill>
                  <a:srgbClr val="C00000"/>
                </a:solidFill>
                <a:latin typeface="Arial"/>
              </a:rPr>
              <a:t>Kernel Data Structures</a:t>
            </a:r>
            <a:endParaRPr lang="en-US" sz="4000" b="0" strike="noStrike" spc="-1">
              <a:solidFill>
                <a:srgbClr val="000000"/>
              </a:solidFill>
              <a:latin typeface="Arial"/>
            </a:endParaRPr>
          </a:p>
        </p:txBody>
      </p:sp>
      <p:sp>
        <p:nvSpPr>
          <p:cNvPr id="472" name="TextShape 2"/>
          <p:cNvSpPr txBox="1"/>
          <p:nvPr/>
        </p:nvSpPr>
        <p:spPr>
          <a:xfrm>
            <a:off x="179640" y="1233360"/>
            <a:ext cx="8820000" cy="4982760"/>
          </a:xfrm>
          <a:prstGeom prst="rect">
            <a:avLst/>
          </a:prstGeom>
          <a:noFill/>
          <a:ln w="0">
            <a:noFill/>
          </a:ln>
        </p:spPr>
        <p:txBody>
          <a:bodyPr>
            <a:noAutofit/>
          </a:bodyPr>
          <a:lstStyle/>
          <a:p>
            <a:pPr marL="343080" indent="-342720" algn="just">
              <a:lnSpc>
                <a:spcPct val="100000"/>
              </a:lnSpc>
              <a:spcBef>
                <a:spcPts val="561"/>
              </a:spcBef>
              <a:buClr>
                <a:srgbClr val="0033CC"/>
              </a:buClr>
              <a:buFont typeface="Arial"/>
              <a:buChar char="•"/>
            </a:pPr>
            <a:r>
              <a:rPr lang="en-US" sz="2800" b="1" strike="noStrike" spc="-1">
                <a:solidFill>
                  <a:srgbClr val="0033CC"/>
                </a:solidFill>
                <a:latin typeface="Arial"/>
              </a:rPr>
              <a:t>Hash function </a:t>
            </a:r>
            <a:r>
              <a:rPr lang="en-US" sz="2800" b="0" strike="noStrike" spc="-1">
                <a:solidFill>
                  <a:srgbClr val="000000"/>
                </a:solidFill>
                <a:latin typeface="Arial"/>
              </a:rPr>
              <a:t>can create a</a:t>
            </a:r>
            <a:r>
              <a:rPr lang="en-US" sz="2800" b="1" strike="noStrike" spc="-1">
                <a:solidFill>
                  <a:srgbClr val="3366FF"/>
                </a:solidFill>
                <a:latin typeface="Arial"/>
              </a:rPr>
              <a:t> </a:t>
            </a:r>
            <a:r>
              <a:rPr lang="en-US" sz="2800" b="1" strike="noStrike" spc="-1">
                <a:solidFill>
                  <a:srgbClr val="0033CC"/>
                </a:solidFill>
                <a:latin typeface="Arial"/>
              </a:rPr>
              <a:t>hash map</a:t>
            </a:r>
            <a:endParaRPr lang="en-US" sz="2800" b="0" strike="noStrike" spc="-1">
              <a:solidFill>
                <a:srgbClr val="000000"/>
              </a:solidFill>
              <a:latin typeface="Arial"/>
            </a:endParaRPr>
          </a:p>
          <a:p>
            <a:pPr algn="just">
              <a:lnSpc>
                <a:spcPct val="100000"/>
              </a:lnSpc>
              <a:spcBef>
                <a:spcPts val="561"/>
              </a:spcBef>
            </a:pPr>
            <a:endParaRPr lang="en-US" sz="2800" b="0" strike="noStrike" spc="-1">
              <a:solidFill>
                <a:srgbClr val="000000"/>
              </a:solidFill>
              <a:latin typeface="Arial"/>
            </a:endParaRPr>
          </a:p>
          <a:p>
            <a:pPr algn="just">
              <a:lnSpc>
                <a:spcPct val="100000"/>
              </a:lnSpc>
              <a:spcBef>
                <a:spcPts val="561"/>
              </a:spcBef>
            </a:pPr>
            <a:endParaRPr lang="en-US" sz="2800" b="0" strike="noStrike" spc="-1">
              <a:solidFill>
                <a:srgbClr val="000000"/>
              </a:solidFill>
              <a:latin typeface="Arial"/>
            </a:endParaRPr>
          </a:p>
          <a:p>
            <a:pPr algn="just">
              <a:lnSpc>
                <a:spcPct val="100000"/>
              </a:lnSpc>
              <a:spcBef>
                <a:spcPts val="561"/>
              </a:spcBef>
            </a:pPr>
            <a:endParaRPr lang="en-US" sz="2800" b="0" strike="noStrike" spc="-1">
              <a:solidFill>
                <a:srgbClr val="000000"/>
              </a:solidFill>
              <a:latin typeface="Arial"/>
            </a:endParaRPr>
          </a:p>
          <a:p>
            <a:pPr marL="343080" indent="-342720" algn="just">
              <a:lnSpc>
                <a:spcPct val="100000"/>
              </a:lnSpc>
              <a:spcBef>
                <a:spcPts val="561"/>
              </a:spcBef>
              <a:tabLst>
                <a:tab pos="0" algn="l"/>
              </a:tabLst>
            </a:pPr>
            <a:endParaRPr lang="en-US" sz="2800" b="0" strike="noStrike" spc="-1">
              <a:solidFill>
                <a:srgbClr val="000000"/>
              </a:solidFill>
              <a:latin typeface="Arial"/>
            </a:endParaRPr>
          </a:p>
          <a:p>
            <a:pPr marL="343080" indent="-342720" algn="just">
              <a:lnSpc>
                <a:spcPct val="100000"/>
              </a:lnSpc>
              <a:spcBef>
                <a:spcPts val="561"/>
              </a:spcBef>
              <a:buClr>
                <a:srgbClr val="0033CC"/>
              </a:buClr>
              <a:buFont typeface="Arial"/>
              <a:buChar char="•"/>
              <a:tabLst>
                <a:tab pos="0" algn="l"/>
              </a:tabLst>
            </a:pPr>
            <a:r>
              <a:rPr lang="en-US" sz="2800" b="1" strike="noStrike" spc="-1">
                <a:solidFill>
                  <a:srgbClr val="0033CC"/>
                </a:solidFill>
                <a:latin typeface="Arial"/>
              </a:rPr>
              <a:t>Bitmap</a:t>
            </a:r>
            <a:r>
              <a:rPr lang="en-US" sz="2800" b="0" strike="noStrike" spc="-1">
                <a:solidFill>
                  <a:srgbClr val="000000"/>
                </a:solidFill>
                <a:latin typeface="Arial"/>
              </a:rPr>
              <a:t> – string of </a:t>
            </a:r>
            <a:r>
              <a:rPr lang="en-US" sz="2800" b="0" i="1" strike="noStrike" spc="-1">
                <a:solidFill>
                  <a:srgbClr val="000000"/>
                </a:solidFill>
                <a:latin typeface="Arial"/>
              </a:rPr>
              <a:t>n</a:t>
            </a:r>
            <a:r>
              <a:rPr lang="en-US" sz="2800" b="0" strike="noStrike" spc="-1">
                <a:solidFill>
                  <a:srgbClr val="000000"/>
                </a:solidFill>
                <a:latin typeface="Arial"/>
              </a:rPr>
              <a:t> binary digits representing the status of </a:t>
            </a:r>
            <a:r>
              <a:rPr lang="en-US" sz="2800" b="0" i="1" strike="noStrike" spc="-1">
                <a:solidFill>
                  <a:srgbClr val="000000"/>
                </a:solidFill>
                <a:latin typeface="Arial"/>
              </a:rPr>
              <a:t>n</a:t>
            </a:r>
            <a:r>
              <a:rPr lang="en-US" sz="2800" b="0" strike="noStrike" spc="-1">
                <a:solidFill>
                  <a:srgbClr val="000000"/>
                </a:solidFill>
                <a:latin typeface="Arial"/>
              </a:rPr>
              <a:t> items</a:t>
            </a:r>
          </a:p>
          <a:p>
            <a:pPr marL="343080" indent="-342720" algn="just">
              <a:lnSpc>
                <a:spcPct val="100000"/>
              </a:lnSpc>
              <a:spcBef>
                <a:spcPts val="561"/>
              </a:spcBef>
              <a:buClr>
                <a:srgbClr val="000000"/>
              </a:buClr>
              <a:buFont typeface="Arial"/>
              <a:buChar char="•"/>
              <a:tabLst>
                <a:tab pos="0" algn="l"/>
              </a:tabLst>
            </a:pPr>
            <a:r>
              <a:rPr lang="en-US" sz="2800" b="0" strike="noStrike" spc="-1">
                <a:solidFill>
                  <a:srgbClr val="000000"/>
                </a:solidFill>
                <a:latin typeface="Arial"/>
              </a:rPr>
              <a:t>Linux data structures defined in </a:t>
            </a:r>
            <a:r>
              <a:rPr lang="en-US" sz="2800" b="1" i="1" strike="noStrike" spc="-1">
                <a:solidFill>
                  <a:srgbClr val="000000"/>
                </a:solidFill>
                <a:latin typeface="Arial"/>
              </a:rPr>
              <a:t>include</a:t>
            </a:r>
            <a:r>
              <a:rPr lang="en-US" sz="2800" b="0" strike="noStrike" spc="-1">
                <a:solidFill>
                  <a:srgbClr val="000000"/>
                </a:solidFill>
                <a:latin typeface="Arial"/>
              </a:rPr>
              <a:t> files </a:t>
            </a:r>
            <a:r>
              <a:rPr lang="en-US" sz="2800" b="0" strike="noStrike" spc="-1">
                <a:solidFill>
                  <a:srgbClr val="000000"/>
                </a:solidFill>
                <a:latin typeface="Courier New"/>
              </a:rPr>
              <a:t>&lt;linux/list.h&gt;,&lt;linux/kfifo.h&gt;, &lt;linux/rbtree.h&gt;</a:t>
            </a:r>
            <a:endParaRPr lang="en-US" sz="2800" b="0" strike="noStrike" spc="-1">
              <a:solidFill>
                <a:srgbClr val="000000"/>
              </a:solidFill>
              <a:latin typeface="Arial"/>
            </a:endParaRPr>
          </a:p>
        </p:txBody>
      </p:sp>
      <p:pic>
        <p:nvPicPr>
          <p:cNvPr id="473" name="Picture 3" descr="1_17.pdf"/>
          <p:cNvPicPr/>
          <p:nvPr/>
        </p:nvPicPr>
        <p:blipFill>
          <a:blip r:embed="rId2" cstate="print"/>
          <a:stretch/>
        </p:blipFill>
        <p:spPr>
          <a:xfrm>
            <a:off x="2092320" y="1772640"/>
            <a:ext cx="4873320" cy="196164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TextShape 1"/>
          <p:cNvSpPr txBox="1"/>
          <p:nvPr/>
        </p:nvSpPr>
        <p:spPr>
          <a:xfrm>
            <a:off x="685800" y="2130480"/>
            <a:ext cx="7772040" cy="1469520"/>
          </a:xfrm>
          <a:prstGeom prst="rect">
            <a:avLst/>
          </a:prstGeom>
          <a:noFill/>
          <a:ln w="0">
            <a:noFill/>
          </a:ln>
        </p:spPr>
        <p:txBody>
          <a:bodyPr anchor="ctr">
            <a:noAutofit/>
          </a:bodyPr>
          <a:lstStyle/>
          <a:p>
            <a:pPr algn="ctr">
              <a:lnSpc>
                <a:spcPct val="100000"/>
              </a:lnSpc>
            </a:pPr>
            <a:r>
              <a:rPr lang="en-US" sz="4400" b="0" strike="noStrike" spc="-1">
                <a:solidFill>
                  <a:srgbClr val="000000"/>
                </a:solidFill>
                <a:latin typeface="Arial"/>
              </a:rPr>
              <a:t>System Structures</a:t>
            </a:r>
          </a:p>
        </p:txBody>
      </p:sp>
      <p:sp>
        <p:nvSpPr>
          <p:cNvPr id="475" name="TextShape 2"/>
          <p:cNvSpPr txBox="1"/>
          <p:nvPr/>
        </p:nvSpPr>
        <p:spPr>
          <a:xfrm>
            <a:off x="1371600" y="3886200"/>
            <a:ext cx="6400440" cy="1752120"/>
          </a:xfrm>
          <a:prstGeom prst="rect">
            <a:avLst/>
          </a:prstGeom>
          <a:noFill/>
          <a:ln w="0">
            <a:noFill/>
          </a:ln>
        </p:spPr>
        <p:txBody>
          <a:bodyPr>
            <a:noAutofit/>
          </a:bodyPr>
          <a:lstStyle/>
          <a:p>
            <a:pPr algn="ctr"/>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TextShape 1"/>
          <p:cNvSpPr txBox="1"/>
          <p:nvPr/>
        </p:nvSpPr>
        <p:spPr>
          <a:xfrm>
            <a:off x="323640" y="116640"/>
            <a:ext cx="8563680" cy="990720"/>
          </a:xfrm>
          <a:prstGeom prst="rect">
            <a:avLst/>
          </a:prstGeom>
          <a:noFill/>
          <a:ln w="0">
            <a:noFill/>
          </a:ln>
        </p:spPr>
        <p:txBody>
          <a:bodyPr anchor="ctr">
            <a:normAutofit fontScale="90000"/>
          </a:bodyPr>
          <a:lstStyle/>
          <a:p>
            <a:pPr algn="ctr">
              <a:lnSpc>
                <a:spcPct val="100000"/>
              </a:lnSpc>
            </a:pPr>
            <a:r>
              <a:rPr lang="en-US" sz="4400" b="0" strike="noStrike" spc="-1">
                <a:solidFill>
                  <a:srgbClr val="C00000"/>
                </a:solidFill>
                <a:latin typeface="Arial"/>
              </a:rPr>
              <a:t>Operating System Services (Cont.)</a:t>
            </a:r>
            <a:endParaRPr lang="en-US" sz="4400" b="0" strike="noStrike" spc="-1">
              <a:solidFill>
                <a:srgbClr val="000000"/>
              </a:solidFill>
              <a:latin typeface="Arial"/>
            </a:endParaRPr>
          </a:p>
        </p:txBody>
      </p:sp>
      <p:sp>
        <p:nvSpPr>
          <p:cNvPr id="477" name="TextShape 2"/>
          <p:cNvSpPr txBox="1"/>
          <p:nvPr/>
        </p:nvSpPr>
        <p:spPr>
          <a:xfrm>
            <a:off x="179640" y="980640"/>
            <a:ext cx="8784720" cy="5688360"/>
          </a:xfrm>
          <a:prstGeom prst="rect">
            <a:avLst/>
          </a:prstGeom>
          <a:noFill/>
          <a:ln w="0">
            <a:noFill/>
          </a:ln>
        </p:spPr>
        <p:txBody>
          <a:bodyPr>
            <a:noAutofit/>
          </a:bodyPr>
          <a:lstStyle/>
          <a:p>
            <a:pPr marL="343080" indent="-342720" algn="just">
              <a:lnSpc>
                <a:spcPct val="90000"/>
              </a:lnSpc>
              <a:spcBef>
                <a:spcPts val="400"/>
              </a:spcBef>
              <a:buClr>
                <a:srgbClr val="000000"/>
              </a:buClr>
              <a:buFont typeface="Arial"/>
              <a:buChar char="•"/>
            </a:pPr>
            <a:r>
              <a:rPr lang="en-US" sz="2000" b="0" strike="noStrike" spc="-1">
                <a:solidFill>
                  <a:srgbClr val="000000"/>
                </a:solidFill>
                <a:latin typeface="Arial"/>
              </a:rPr>
              <a:t>Another set of OS functions exists for ensuring the efficient operation of the system itself via resource sharing</a:t>
            </a:r>
          </a:p>
          <a:p>
            <a:pPr marL="743040" lvl="1" indent="-285480" algn="just">
              <a:lnSpc>
                <a:spcPct val="90000"/>
              </a:lnSpc>
              <a:spcBef>
                <a:spcPts val="400"/>
              </a:spcBef>
              <a:buClr>
                <a:srgbClr val="000000"/>
              </a:buClr>
              <a:buFont typeface="Arial"/>
              <a:buChar char="–"/>
            </a:pPr>
            <a:r>
              <a:rPr lang="en-US" sz="2000" b="1" strike="noStrike" spc="-1">
                <a:solidFill>
                  <a:srgbClr val="000000"/>
                </a:solidFill>
                <a:latin typeface="Arial"/>
              </a:rPr>
              <a:t>Resource allocation - </a:t>
            </a:r>
            <a:r>
              <a:rPr lang="en-US" sz="2000" b="0" strike="noStrike" spc="-1">
                <a:solidFill>
                  <a:srgbClr val="000000"/>
                </a:solidFill>
                <a:latin typeface="Arial"/>
              </a:rPr>
              <a:t>When  multiple users or multiple jobs running concurrently, resources must be allocated to each of them</a:t>
            </a:r>
          </a:p>
          <a:p>
            <a:pPr marL="1143000" lvl="2" indent="-228240" algn="just">
              <a:lnSpc>
                <a:spcPct val="90000"/>
              </a:lnSpc>
              <a:spcBef>
                <a:spcPts val="360"/>
              </a:spcBef>
              <a:buClr>
                <a:srgbClr val="000000"/>
              </a:buClr>
              <a:buFont typeface="Arial"/>
              <a:buChar char="•"/>
            </a:pPr>
            <a:r>
              <a:rPr lang="en-US" sz="1800" b="0" strike="noStrike" spc="-1">
                <a:solidFill>
                  <a:srgbClr val="000000"/>
                </a:solidFill>
                <a:latin typeface="Arial"/>
              </a:rPr>
              <a:t>Many types of resources -  Some (such as CPU cycles, main memory, and file storage) may have special allocation code, others (such as I/O devices) may have general request and release code</a:t>
            </a:r>
          </a:p>
          <a:p>
            <a:pPr marL="743040" lvl="1" indent="-285480" algn="just">
              <a:lnSpc>
                <a:spcPct val="90000"/>
              </a:lnSpc>
              <a:spcBef>
                <a:spcPts val="400"/>
              </a:spcBef>
              <a:buClr>
                <a:srgbClr val="000000"/>
              </a:buClr>
              <a:buFont typeface="Arial"/>
              <a:buChar char="–"/>
            </a:pPr>
            <a:r>
              <a:rPr lang="en-US" sz="2000" b="1" strike="noStrike" spc="-1">
                <a:solidFill>
                  <a:srgbClr val="000000"/>
                </a:solidFill>
                <a:latin typeface="Arial"/>
              </a:rPr>
              <a:t>Accounting -</a:t>
            </a:r>
            <a:r>
              <a:rPr lang="en-US" sz="2000" b="0" strike="noStrike" spc="-1">
                <a:solidFill>
                  <a:srgbClr val="000000"/>
                </a:solidFill>
                <a:latin typeface="Arial"/>
              </a:rPr>
              <a:t> To keep track of which users use how much and what kinds of computer resources</a:t>
            </a:r>
          </a:p>
          <a:p>
            <a:pPr marL="743040" lvl="1" indent="-285480" algn="just">
              <a:lnSpc>
                <a:spcPct val="90000"/>
              </a:lnSpc>
              <a:spcBef>
                <a:spcPts val="400"/>
              </a:spcBef>
              <a:buClr>
                <a:srgbClr val="000000"/>
              </a:buClr>
              <a:buFont typeface="Arial"/>
              <a:buChar char="–"/>
            </a:pPr>
            <a:r>
              <a:rPr lang="en-US" sz="2000" b="1" strike="noStrike" spc="-1">
                <a:solidFill>
                  <a:srgbClr val="000000"/>
                </a:solidFill>
                <a:latin typeface="Arial"/>
              </a:rPr>
              <a:t>Protection and security - </a:t>
            </a:r>
            <a:r>
              <a:rPr lang="en-US" sz="2000" b="0" strike="noStrike" spc="-1">
                <a:solidFill>
                  <a:srgbClr val="000000"/>
                </a:solidFill>
                <a:latin typeface="Arial"/>
              </a:rPr>
              <a:t>The owners of information stored in a multiuser or networked computer system may want to control use of that information, concurrent processes should not interfere with each other</a:t>
            </a:r>
          </a:p>
          <a:p>
            <a:pPr marL="1143000" lvl="2" indent="-228240" algn="just">
              <a:lnSpc>
                <a:spcPct val="90000"/>
              </a:lnSpc>
              <a:spcBef>
                <a:spcPts val="360"/>
              </a:spcBef>
              <a:buClr>
                <a:srgbClr val="000000"/>
              </a:buClr>
              <a:buFont typeface="Arial"/>
              <a:buChar char="•"/>
            </a:pPr>
            <a:r>
              <a:rPr lang="en-US" sz="1800" b="1" strike="noStrike" spc="-1">
                <a:solidFill>
                  <a:srgbClr val="000000"/>
                </a:solidFill>
                <a:latin typeface="Arial"/>
              </a:rPr>
              <a:t>Protection</a:t>
            </a:r>
            <a:r>
              <a:rPr lang="en-US" sz="1800" b="0" strike="noStrike" spc="-1">
                <a:solidFill>
                  <a:srgbClr val="000000"/>
                </a:solidFill>
                <a:latin typeface="Arial"/>
              </a:rPr>
              <a:t> involves ensuring that all access to system resources is controlled</a:t>
            </a:r>
          </a:p>
          <a:p>
            <a:pPr marL="1143000" lvl="2" indent="-228240" algn="just">
              <a:lnSpc>
                <a:spcPct val="90000"/>
              </a:lnSpc>
              <a:spcBef>
                <a:spcPts val="360"/>
              </a:spcBef>
              <a:buClr>
                <a:srgbClr val="000000"/>
              </a:buClr>
              <a:buFont typeface="Arial"/>
              <a:buChar char="•"/>
            </a:pPr>
            <a:r>
              <a:rPr lang="en-US" sz="1800" b="1" strike="noStrike" spc="-1">
                <a:solidFill>
                  <a:srgbClr val="000000"/>
                </a:solidFill>
                <a:latin typeface="Arial"/>
              </a:rPr>
              <a:t>Security</a:t>
            </a:r>
            <a:r>
              <a:rPr lang="en-US" sz="1800" b="0" strike="noStrike" spc="-1">
                <a:solidFill>
                  <a:srgbClr val="000000"/>
                </a:solidFill>
                <a:latin typeface="Arial"/>
              </a:rPr>
              <a:t> of the system from outsiders requires user authentication, extends to defending external I/O devices from invalid access attempts</a:t>
            </a:r>
          </a:p>
          <a:p>
            <a:pPr marL="1143000" lvl="2" indent="-228240" algn="just">
              <a:lnSpc>
                <a:spcPct val="90000"/>
              </a:lnSpc>
              <a:spcBef>
                <a:spcPts val="360"/>
              </a:spcBef>
              <a:buClr>
                <a:srgbClr val="000000"/>
              </a:buClr>
              <a:buFont typeface="Arial"/>
              <a:buChar char="•"/>
            </a:pPr>
            <a:r>
              <a:rPr lang="en-US" sz="1800" b="0" strike="noStrike" spc="-1">
                <a:solidFill>
                  <a:srgbClr val="000000"/>
                </a:solidFill>
                <a:latin typeface="Arial"/>
              </a:rPr>
              <a:t>If a system is to be protected and secure, precautions must be instituted throughout it. A chain is only as strong as its weakest link.</a:t>
            </a:r>
          </a:p>
          <a:p>
            <a:pPr algn="just">
              <a:lnSpc>
                <a:spcPct val="90000"/>
              </a:lnSpc>
              <a:spcBef>
                <a:spcPts val="400"/>
              </a:spcBef>
            </a:pPr>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TextShape 1"/>
          <p:cNvSpPr txBox="1"/>
          <p:nvPr/>
        </p:nvSpPr>
        <p:spPr>
          <a:xfrm>
            <a:off x="251640" y="116640"/>
            <a:ext cx="8712720" cy="1134720"/>
          </a:xfrm>
          <a:prstGeom prst="rect">
            <a:avLst/>
          </a:prstGeom>
          <a:noFill/>
          <a:ln w="0">
            <a:noFill/>
          </a:ln>
        </p:spPr>
        <p:txBody>
          <a:bodyPr anchor="ctr">
            <a:normAutofit fontScale="90000"/>
          </a:bodyPr>
          <a:lstStyle/>
          <a:p>
            <a:pPr algn="ctr">
              <a:lnSpc>
                <a:spcPct val="100000"/>
              </a:lnSpc>
            </a:pPr>
            <a:r>
              <a:rPr lang="en-US" sz="4400" b="0" strike="noStrike" spc="-1">
                <a:solidFill>
                  <a:srgbClr val="C00000"/>
                </a:solidFill>
                <a:latin typeface="Arial"/>
              </a:rPr>
              <a:t>A View of Operating System Services</a:t>
            </a:r>
            <a:endParaRPr lang="en-US" sz="4400" b="0" strike="noStrike" spc="-1">
              <a:solidFill>
                <a:srgbClr val="000000"/>
              </a:solidFill>
              <a:latin typeface="Arial"/>
            </a:endParaRPr>
          </a:p>
        </p:txBody>
      </p:sp>
      <p:pic>
        <p:nvPicPr>
          <p:cNvPr id="479" name="Picture 4" descr="2"/>
          <p:cNvPicPr/>
          <p:nvPr/>
        </p:nvPicPr>
        <p:blipFill>
          <a:blip r:embed="rId2" cstate="print"/>
          <a:stretch/>
        </p:blipFill>
        <p:spPr>
          <a:xfrm>
            <a:off x="539640" y="1601640"/>
            <a:ext cx="7920360" cy="449100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TextShape 1"/>
          <p:cNvSpPr txBox="1"/>
          <p:nvPr/>
        </p:nvSpPr>
        <p:spPr>
          <a:xfrm>
            <a:off x="457200" y="130680"/>
            <a:ext cx="8229240" cy="921600"/>
          </a:xfrm>
          <a:prstGeom prst="rect">
            <a:avLst/>
          </a:prstGeom>
          <a:noFill/>
          <a:ln w="0">
            <a:noFill/>
          </a:ln>
        </p:spPr>
        <p:txBody>
          <a:bodyPr anchor="ctr">
            <a:normAutofit/>
          </a:bodyPr>
          <a:lstStyle/>
          <a:p>
            <a:pPr algn="ctr">
              <a:lnSpc>
                <a:spcPct val="100000"/>
              </a:lnSpc>
            </a:pPr>
            <a:r>
              <a:rPr lang="en-US" sz="4000" b="0" strike="noStrike" spc="-1">
                <a:solidFill>
                  <a:srgbClr val="FF0000"/>
                </a:solidFill>
                <a:latin typeface="Arial"/>
              </a:rPr>
              <a:t>Computer-system operation</a:t>
            </a:r>
            <a:endParaRPr lang="en-US" sz="4000" b="0" strike="noStrike" spc="-1">
              <a:solidFill>
                <a:srgbClr val="000000"/>
              </a:solidFill>
              <a:latin typeface="Arial"/>
            </a:endParaRPr>
          </a:p>
        </p:txBody>
      </p:sp>
      <p:sp>
        <p:nvSpPr>
          <p:cNvPr id="312" name="TextShape 2"/>
          <p:cNvSpPr txBox="1"/>
          <p:nvPr/>
        </p:nvSpPr>
        <p:spPr>
          <a:xfrm>
            <a:off x="251640" y="980640"/>
            <a:ext cx="8712720" cy="5688360"/>
          </a:xfrm>
          <a:prstGeom prst="rect">
            <a:avLst/>
          </a:prstGeom>
          <a:noFill/>
          <a:ln w="0">
            <a:noFill/>
          </a:ln>
        </p:spPr>
        <p:txBody>
          <a:bodyPr>
            <a:noAutofit/>
          </a:bodyPr>
          <a:lstStyle/>
          <a:p>
            <a:pPr marL="343080" indent="-342720" algn="just">
              <a:lnSpc>
                <a:spcPct val="100000"/>
              </a:lnSpc>
              <a:buClr>
                <a:srgbClr val="000000"/>
              </a:buClr>
              <a:buFont typeface="Arial"/>
              <a:buChar char="•"/>
            </a:pPr>
            <a:r>
              <a:rPr lang="en-IN" sz="2600" b="0" strike="noStrike" spc="-1">
                <a:solidFill>
                  <a:srgbClr val="000000"/>
                </a:solidFill>
                <a:latin typeface="Arial"/>
              </a:rPr>
              <a:t>When a computer powered up or rebooted—it needs to have an initial program to run. </a:t>
            </a:r>
            <a:endParaRPr lang="en-US" sz="2600" b="0" strike="noStrike" spc="-1">
              <a:solidFill>
                <a:srgbClr val="000000"/>
              </a:solidFill>
              <a:latin typeface="Arial"/>
            </a:endParaRPr>
          </a:p>
          <a:p>
            <a:pPr marL="343080" indent="-342720" algn="just">
              <a:lnSpc>
                <a:spcPct val="100000"/>
              </a:lnSpc>
              <a:buClr>
                <a:srgbClr val="000000"/>
              </a:buClr>
              <a:buFont typeface="Arial"/>
              <a:buChar char="•"/>
            </a:pPr>
            <a:r>
              <a:rPr lang="en-IN" sz="2600" b="0" strike="noStrike" spc="-1">
                <a:solidFill>
                  <a:srgbClr val="000000"/>
                </a:solidFill>
                <a:latin typeface="Arial"/>
              </a:rPr>
              <a:t>This initial program, or </a:t>
            </a:r>
            <a:r>
              <a:rPr lang="en-IN" sz="2600" b="1" strike="noStrike" spc="-1">
                <a:solidFill>
                  <a:srgbClr val="000000"/>
                </a:solidFill>
                <a:latin typeface="Arial"/>
              </a:rPr>
              <a:t>bootstrap program, tends to be simple. </a:t>
            </a:r>
            <a:endParaRPr lang="en-US" sz="2600" b="0" strike="noStrike" spc="-1">
              <a:solidFill>
                <a:srgbClr val="000000"/>
              </a:solidFill>
              <a:latin typeface="Arial"/>
            </a:endParaRPr>
          </a:p>
          <a:p>
            <a:pPr marL="343080" indent="-342720" algn="just">
              <a:lnSpc>
                <a:spcPct val="100000"/>
              </a:lnSpc>
              <a:buClr>
                <a:srgbClr val="000000"/>
              </a:buClr>
              <a:buFont typeface="Arial"/>
              <a:buChar char="•"/>
            </a:pPr>
            <a:r>
              <a:rPr lang="en-IN" sz="2600" b="1" strike="noStrike" spc="-1">
                <a:solidFill>
                  <a:srgbClr val="000000"/>
                </a:solidFill>
                <a:latin typeface="Arial"/>
              </a:rPr>
              <a:t>Typically, it is stored within </a:t>
            </a:r>
            <a:r>
              <a:rPr lang="en-IN" sz="2600" b="0" strike="noStrike" spc="-1">
                <a:solidFill>
                  <a:srgbClr val="000000"/>
                </a:solidFill>
                <a:latin typeface="Arial"/>
              </a:rPr>
              <a:t>the computer hardware in read-only memory (</a:t>
            </a:r>
            <a:r>
              <a:rPr lang="en-IN" sz="2600" b="1" strike="noStrike" spc="-1">
                <a:solidFill>
                  <a:srgbClr val="000000"/>
                </a:solidFill>
                <a:latin typeface="Arial"/>
              </a:rPr>
              <a:t>ROM) or electrically erasable </a:t>
            </a:r>
            <a:r>
              <a:rPr lang="en-IN" sz="2600" b="0" strike="noStrike" spc="-1">
                <a:solidFill>
                  <a:srgbClr val="000000"/>
                </a:solidFill>
                <a:latin typeface="Arial"/>
              </a:rPr>
              <a:t>programmable read-only memory (</a:t>
            </a:r>
            <a:r>
              <a:rPr lang="en-IN" sz="2600" b="1" strike="noStrike" spc="-1">
                <a:solidFill>
                  <a:srgbClr val="000000"/>
                </a:solidFill>
                <a:latin typeface="Arial"/>
              </a:rPr>
              <a:t>EEPROM), known by the general term firmware. </a:t>
            </a:r>
            <a:endParaRPr lang="en-US" sz="2600" b="0" strike="noStrike" spc="-1">
              <a:solidFill>
                <a:srgbClr val="000000"/>
              </a:solidFill>
              <a:latin typeface="Arial"/>
            </a:endParaRPr>
          </a:p>
          <a:p>
            <a:pPr marL="343080" indent="-342720" algn="just">
              <a:lnSpc>
                <a:spcPct val="100000"/>
              </a:lnSpc>
              <a:buClr>
                <a:srgbClr val="000000"/>
              </a:buClr>
              <a:buFont typeface="Arial"/>
              <a:buChar char="•"/>
            </a:pPr>
            <a:r>
              <a:rPr lang="en-IN" sz="2600" b="1" strike="noStrike" spc="-1">
                <a:solidFill>
                  <a:srgbClr val="000000"/>
                </a:solidFill>
                <a:latin typeface="Arial"/>
              </a:rPr>
              <a:t>It initializes all aspects of the system, from CPU registers to device </a:t>
            </a:r>
            <a:r>
              <a:rPr lang="en-IN" sz="2600" b="0" strike="noStrike" spc="-1">
                <a:solidFill>
                  <a:srgbClr val="000000"/>
                </a:solidFill>
                <a:latin typeface="Arial"/>
              </a:rPr>
              <a:t>controllers to memory contents. </a:t>
            </a:r>
            <a:endParaRPr lang="en-US" sz="2600" b="0" strike="noStrike" spc="-1">
              <a:solidFill>
                <a:srgbClr val="000000"/>
              </a:solidFill>
              <a:latin typeface="Arial"/>
            </a:endParaRPr>
          </a:p>
          <a:p>
            <a:pPr marL="343080" indent="-342720" algn="just">
              <a:lnSpc>
                <a:spcPct val="100000"/>
              </a:lnSpc>
              <a:buClr>
                <a:srgbClr val="000000"/>
              </a:buClr>
              <a:buFont typeface="Arial"/>
              <a:buChar char="•"/>
            </a:pPr>
            <a:r>
              <a:rPr lang="en-IN" sz="2600" b="0" strike="noStrike" spc="-1">
                <a:solidFill>
                  <a:srgbClr val="000000"/>
                </a:solidFill>
                <a:latin typeface="Arial"/>
              </a:rPr>
              <a:t>The bootstrap program must know how to load the operating system and how to start executing that system.</a:t>
            </a:r>
            <a:endParaRPr lang="en-US" sz="26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TextShape 1"/>
          <p:cNvSpPr txBox="1"/>
          <p:nvPr/>
        </p:nvSpPr>
        <p:spPr>
          <a:xfrm>
            <a:off x="457200" y="274680"/>
            <a:ext cx="8229240" cy="1142640"/>
          </a:xfrm>
          <a:prstGeom prst="rect">
            <a:avLst/>
          </a:prstGeom>
          <a:noFill/>
          <a:ln w="0">
            <a:noFill/>
          </a:ln>
        </p:spPr>
        <p:txBody>
          <a:bodyPr anchor="ctr">
            <a:normAutofit/>
          </a:bodyPr>
          <a:lstStyle/>
          <a:p>
            <a:pPr algn="ctr">
              <a:lnSpc>
                <a:spcPct val="100000"/>
              </a:lnSpc>
            </a:pPr>
            <a:r>
              <a:rPr lang="en-US" sz="4000" b="0" strike="noStrike" spc="-1">
                <a:solidFill>
                  <a:srgbClr val="C00000"/>
                </a:solidFill>
                <a:latin typeface="Arial"/>
              </a:rPr>
              <a:t>System calls </a:t>
            </a:r>
            <a:endParaRPr lang="en-US" sz="4000" b="0" strike="noStrike" spc="-1">
              <a:solidFill>
                <a:srgbClr val="000000"/>
              </a:solidFill>
              <a:latin typeface="Arial"/>
            </a:endParaRPr>
          </a:p>
        </p:txBody>
      </p:sp>
      <p:sp>
        <p:nvSpPr>
          <p:cNvPr id="481" name="TextShape 2"/>
          <p:cNvSpPr txBox="1"/>
          <p:nvPr/>
        </p:nvSpPr>
        <p:spPr>
          <a:xfrm>
            <a:off x="361800" y="1228680"/>
            <a:ext cx="8419680" cy="3285720"/>
          </a:xfrm>
          <a:prstGeom prst="rect">
            <a:avLst/>
          </a:prstGeom>
          <a:noFill/>
          <a:ln w="0">
            <a:noFill/>
          </a:ln>
        </p:spPr>
        <p:txBody>
          <a:bodyPr>
            <a:noAutofit/>
          </a:bodyPr>
          <a:lstStyle/>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System calls is the interface users contact with OS and hardware</a:t>
            </a:r>
          </a:p>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System calls vary from system to system, but the underlying concepts are similar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TextShape 1"/>
          <p:cNvSpPr txBox="1"/>
          <p:nvPr/>
        </p:nvSpPr>
        <p:spPr>
          <a:xfrm>
            <a:off x="539640" y="116640"/>
            <a:ext cx="8229240" cy="1142640"/>
          </a:xfrm>
          <a:prstGeom prst="rect">
            <a:avLst/>
          </a:prstGeom>
          <a:noFill/>
          <a:ln w="0">
            <a:noFill/>
          </a:ln>
        </p:spPr>
        <p:txBody>
          <a:bodyPr anchor="ctr">
            <a:normAutofit/>
          </a:bodyPr>
          <a:lstStyle/>
          <a:p>
            <a:pPr algn="ctr">
              <a:lnSpc>
                <a:spcPct val="100000"/>
              </a:lnSpc>
            </a:pPr>
            <a:r>
              <a:rPr lang="en-US" sz="4000" b="0" strike="noStrike" spc="-1">
                <a:solidFill>
                  <a:srgbClr val="C00000"/>
                </a:solidFill>
                <a:latin typeface="Arial"/>
              </a:rPr>
              <a:t>System Calls</a:t>
            </a:r>
            <a:endParaRPr lang="en-US" sz="4000" b="0" strike="noStrike" spc="-1">
              <a:solidFill>
                <a:srgbClr val="000000"/>
              </a:solidFill>
              <a:latin typeface="Arial"/>
            </a:endParaRPr>
          </a:p>
        </p:txBody>
      </p:sp>
      <p:sp>
        <p:nvSpPr>
          <p:cNvPr id="483" name="TextShape 2"/>
          <p:cNvSpPr txBox="1"/>
          <p:nvPr/>
        </p:nvSpPr>
        <p:spPr>
          <a:xfrm>
            <a:off x="251640" y="1124640"/>
            <a:ext cx="8640720" cy="5616360"/>
          </a:xfrm>
          <a:prstGeom prst="rect">
            <a:avLst/>
          </a:prstGeom>
          <a:noFill/>
          <a:ln w="0">
            <a:noFill/>
          </a:ln>
        </p:spPr>
        <p:txBody>
          <a:bodyPr>
            <a:noAutofit/>
          </a:bodyPr>
          <a:lstStyle/>
          <a:p>
            <a:pPr marL="343080" indent="-342720" algn="just">
              <a:lnSpc>
                <a:spcPct val="100000"/>
              </a:lnSpc>
              <a:buClr>
                <a:srgbClr val="000000"/>
              </a:buClr>
              <a:buFont typeface="Arial"/>
              <a:buChar char="•"/>
            </a:pPr>
            <a:r>
              <a:rPr lang="en-US" sz="3200" b="0" strike="noStrike" spc="-1">
                <a:solidFill>
                  <a:srgbClr val="000000"/>
                </a:solidFill>
                <a:latin typeface="Arial"/>
              </a:rPr>
              <a:t>Typically written in a high-level language (C or C++)</a:t>
            </a:r>
          </a:p>
          <a:p>
            <a:pPr marL="343080" indent="-342720" algn="just">
              <a:lnSpc>
                <a:spcPct val="100000"/>
              </a:lnSpc>
              <a:buClr>
                <a:srgbClr val="000000"/>
              </a:buClr>
              <a:buFont typeface="Arial"/>
              <a:buChar char="•"/>
            </a:pPr>
            <a:r>
              <a:rPr lang="en-US" sz="3200" b="0" strike="noStrike" spc="-1">
                <a:solidFill>
                  <a:srgbClr val="000000"/>
                </a:solidFill>
                <a:latin typeface="Arial"/>
              </a:rPr>
              <a:t>Mostly accessed by programs via a high-level </a:t>
            </a:r>
            <a:r>
              <a:rPr lang="en-US" sz="3200" b="1" strike="noStrike" spc="-1">
                <a:solidFill>
                  <a:srgbClr val="0033CC"/>
                </a:solidFill>
                <a:latin typeface="Arial"/>
              </a:rPr>
              <a:t>Application Program Interface (API)</a:t>
            </a:r>
            <a:r>
              <a:rPr lang="en-US" sz="3200" b="0" strike="noStrike" spc="-1">
                <a:solidFill>
                  <a:srgbClr val="3366FF"/>
                </a:solidFill>
                <a:latin typeface="Arial"/>
              </a:rPr>
              <a:t> </a:t>
            </a:r>
            <a:r>
              <a:rPr lang="en-US" sz="3200" b="0" strike="noStrike" spc="-1">
                <a:solidFill>
                  <a:srgbClr val="000000"/>
                </a:solidFill>
                <a:latin typeface="Arial"/>
              </a:rPr>
              <a:t>rather than direct system call use</a:t>
            </a:r>
          </a:p>
          <a:p>
            <a:pPr marL="743040" lvl="1" indent="-285480" algn="just">
              <a:lnSpc>
                <a:spcPct val="100000"/>
              </a:lnSpc>
              <a:buClr>
                <a:srgbClr val="000000"/>
              </a:buClr>
              <a:buFont typeface="Arial"/>
              <a:buChar char="–"/>
            </a:pPr>
            <a:r>
              <a:rPr lang="en-US" sz="2800" b="0" strike="noStrike" spc="-1">
                <a:solidFill>
                  <a:srgbClr val="000000"/>
                </a:solidFill>
                <a:latin typeface="Arial"/>
              </a:rPr>
              <a:t>Three most common APIs are Win32 API for Windows, POSIX API for POSIX-based systems (including virtually all versions of UNIX, Linux, and Mac OS X), and Java API for the Java virtual machine (JVM)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TextShape 1"/>
          <p:cNvSpPr txBox="1"/>
          <p:nvPr/>
        </p:nvSpPr>
        <p:spPr>
          <a:xfrm>
            <a:off x="467640" y="188640"/>
            <a:ext cx="8229240" cy="863640"/>
          </a:xfrm>
          <a:prstGeom prst="rect">
            <a:avLst/>
          </a:prstGeom>
          <a:noFill/>
          <a:ln w="0">
            <a:noFill/>
          </a:ln>
        </p:spPr>
        <p:txBody>
          <a:bodyPr anchor="ctr">
            <a:normAutofit/>
          </a:bodyPr>
          <a:lstStyle/>
          <a:p>
            <a:pPr algn="ctr">
              <a:lnSpc>
                <a:spcPct val="100000"/>
              </a:lnSpc>
            </a:pPr>
            <a:r>
              <a:rPr lang="en-US" sz="4000" b="0" strike="noStrike" spc="-1">
                <a:solidFill>
                  <a:srgbClr val="C00000"/>
                </a:solidFill>
                <a:latin typeface="Arial"/>
              </a:rPr>
              <a:t>Example of System Calls</a:t>
            </a:r>
            <a:endParaRPr lang="en-US" sz="4000" b="0" strike="noStrike" spc="-1">
              <a:solidFill>
                <a:srgbClr val="000000"/>
              </a:solidFill>
              <a:latin typeface="Arial"/>
            </a:endParaRPr>
          </a:p>
        </p:txBody>
      </p:sp>
      <p:sp>
        <p:nvSpPr>
          <p:cNvPr id="485" name="TextShape 2"/>
          <p:cNvSpPr txBox="1"/>
          <p:nvPr/>
        </p:nvSpPr>
        <p:spPr>
          <a:xfrm>
            <a:off x="457200" y="1351712"/>
            <a:ext cx="8229240" cy="4525560"/>
          </a:xfrm>
          <a:prstGeom prst="rect">
            <a:avLst/>
          </a:prstGeom>
          <a:noFill/>
          <a:ln w="0">
            <a:noFill/>
          </a:ln>
        </p:spPr>
        <p:txBody>
          <a:bodyPr>
            <a:noAutofit/>
          </a:bodyPr>
          <a:lstStyle/>
          <a:p>
            <a:pPr marL="343080" indent="-342720">
              <a:lnSpc>
                <a:spcPct val="100000"/>
              </a:lnSpc>
              <a:spcBef>
                <a:spcPts val="641"/>
              </a:spcBef>
              <a:buClr>
                <a:srgbClr val="000000"/>
              </a:buClr>
              <a:buFont typeface="Arial"/>
              <a:buChar char="•"/>
            </a:pPr>
            <a:r>
              <a:rPr lang="en-US" sz="3200" b="0" strike="noStrike" spc="-1" dirty="0">
                <a:solidFill>
                  <a:srgbClr val="000000"/>
                </a:solidFill>
                <a:latin typeface="Arial"/>
              </a:rPr>
              <a:t>System call sequence to copy the contents of one file to another file</a:t>
            </a:r>
          </a:p>
        </p:txBody>
      </p:sp>
      <p:pic>
        <p:nvPicPr>
          <p:cNvPr id="486" name="Picture 5"/>
          <p:cNvPicPr/>
          <p:nvPr/>
        </p:nvPicPr>
        <p:blipFill>
          <a:blip r:embed="rId3" cstate="print"/>
          <a:stretch/>
        </p:blipFill>
        <p:spPr>
          <a:xfrm>
            <a:off x="1459080" y="2507400"/>
            <a:ext cx="5936760" cy="401760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TextShape 1"/>
          <p:cNvSpPr txBox="1"/>
          <p:nvPr/>
        </p:nvSpPr>
        <p:spPr>
          <a:xfrm>
            <a:off x="539640" y="116640"/>
            <a:ext cx="8229240" cy="1295640"/>
          </a:xfrm>
          <a:prstGeom prst="rect">
            <a:avLst/>
          </a:prstGeom>
          <a:noFill/>
          <a:ln w="0">
            <a:noFill/>
          </a:ln>
        </p:spPr>
        <p:txBody>
          <a:bodyPr anchor="ctr">
            <a:normAutofit fontScale="94000" lnSpcReduction="10000"/>
          </a:bodyPr>
          <a:lstStyle/>
          <a:p>
            <a:pPr algn="ctr">
              <a:lnSpc>
                <a:spcPct val="100000"/>
              </a:lnSpc>
            </a:pPr>
            <a:r>
              <a:rPr lang="en-US" sz="4400" b="0" strike="noStrike" spc="-1">
                <a:solidFill>
                  <a:srgbClr val="C00000"/>
                </a:solidFill>
                <a:latin typeface="Arial"/>
              </a:rPr>
              <a:t>API – System Call – OS Relationship</a:t>
            </a:r>
            <a:endParaRPr lang="en-US" sz="4400" b="0" strike="noStrike" spc="-1">
              <a:solidFill>
                <a:srgbClr val="000000"/>
              </a:solidFill>
              <a:latin typeface="Arial"/>
            </a:endParaRPr>
          </a:p>
        </p:txBody>
      </p:sp>
      <p:pic>
        <p:nvPicPr>
          <p:cNvPr id="490" name="Picture 5" descr="2"/>
          <p:cNvPicPr/>
          <p:nvPr/>
        </p:nvPicPr>
        <p:blipFill>
          <a:blip r:embed="rId3" cstate="print"/>
          <a:stretch/>
        </p:blipFill>
        <p:spPr>
          <a:xfrm>
            <a:off x="968400" y="1425600"/>
            <a:ext cx="7152840" cy="438120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extShape 1"/>
          <p:cNvSpPr txBox="1"/>
          <p:nvPr/>
        </p:nvSpPr>
        <p:spPr>
          <a:xfrm>
            <a:off x="395640" y="116640"/>
            <a:ext cx="8229240" cy="863640"/>
          </a:xfrm>
          <a:prstGeom prst="rect">
            <a:avLst/>
          </a:prstGeom>
          <a:noFill/>
          <a:ln w="0">
            <a:noFill/>
          </a:ln>
        </p:spPr>
        <p:txBody>
          <a:bodyPr anchor="ctr">
            <a:normAutofit/>
          </a:bodyPr>
          <a:lstStyle/>
          <a:p>
            <a:pPr algn="ctr">
              <a:lnSpc>
                <a:spcPct val="100000"/>
              </a:lnSpc>
            </a:pPr>
            <a:r>
              <a:rPr lang="en-US" sz="4000" b="0" strike="noStrike" spc="-1">
                <a:solidFill>
                  <a:srgbClr val="C00000"/>
                </a:solidFill>
                <a:latin typeface="Arial"/>
              </a:rPr>
              <a:t>System Call Implementation</a:t>
            </a:r>
            <a:endParaRPr lang="en-US" sz="4000" b="0" strike="noStrike" spc="-1">
              <a:solidFill>
                <a:srgbClr val="000000"/>
              </a:solidFill>
              <a:latin typeface="Arial"/>
            </a:endParaRPr>
          </a:p>
        </p:txBody>
      </p:sp>
      <p:sp>
        <p:nvSpPr>
          <p:cNvPr id="494" name="TextShape 2"/>
          <p:cNvSpPr txBox="1"/>
          <p:nvPr/>
        </p:nvSpPr>
        <p:spPr>
          <a:xfrm>
            <a:off x="179640" y="1124640"/>
            <a:ext cx="8712720" cy="5544360"/>
          </a:xfrm>
          <a:prstGeom prst="rect">
            <a:avLst/>
          </a:prstGeom>
          <a:noFill/>
          <a:ln w="0">
            <a:noFill/>
          </a:ln>
        </p:spPr>
        <p:txBody>
          <a:bodyPr>
            <a:noAutofit/>
          </a:bodyPr>
          <a:lstStyle/>
          <a:p>
            <a:pPr marL="343080" indent="-342720" algn="just">
              <a:lnSpc>
                <a:spcPct val="100000"/>
              </a:lnSpc>
              <a:buClr>
                <a:srgbClr val="000000"/>
              </a:buClr>
              <a:buFont typeface="Arial"/>
              <a:buChar char="•"/>
            </a:pPr>
            <a:r>
              <a:rPr lang="en-US" sz="3200" b="0" strike="noStrike" spc="-1">
                <a:solidFill>
                  <a:srgbClr val="000000"/>
                </a:solidFill>
                <a:latin typeface="Arial"/>
              </a:rPr>
              <a:t>Typically, a number associated with each system call</a:t>
            </a:r>
          </a:p>
          <a:p>
            <a:pPr marL="743040" lvl="1" indent="-285480" algn="just">
              <a:lnSpc>
                <a:spcPct val="100000"/>
              </a:lnSpc>
              <a:buClr>
                <a:srgbClr val="0033CC"/>
              </a:buClr>
              <a:buFont typeface="Arial"/>
              <a:buChar char="–"/>
            </a:pPr>
            <a:r>
              <a:rPr lang="en-US" sz="2800" b="1" strike="noStrike" spc="-1">
                <a:solidFill>
                  <a:srgbClr val="0033CC"/>
                </a:solidFill>
                <a:latin typeface="Arial"/>
              </a:rPr>
              <a:t>System-call interface</a:t>
            </a:r>
            <a:r>
              <a:rPr lang="en-US" sz="2800" b="1" strike="noStrike" spc="-1">
                <a:solidFill>
                  <a:srgbClr val="3366FF"/>
                </a:solidFill>
                <a:latin typeface="Arial"/>
              </a:rPr>
              <a:t> </a:t>
            </a:r>
            <a:r>
              <a:rPr lang="en-US" sz="2800" b="0" strike="noStrike" spc="-1">
                <a:solidFill>
                  <a:srgbClr val="000000"/>
                </a:solidFill>
                <a:latin typeface="Arial"/>
              </a:rPr>
              <a:t>maintains a table indexed according to these numbers</a:t>
            </a:r>
          </a:p>
          <a:p>
            <a:pPr marL="343080" indent="-342720" algn="just">
              <a:lnSpc>
                <a:spcPct val="100000"/>
              </a:lnSpc>
              <a:buClr>
                <a:srgbClr val="000000"/>
              </a:buClr>
              <a:buFont typeface="Arial"/>
              <a:buChar char="•"/>
            </a:pPr>
            <a:r>
              <a:rPr lang="en-US" sz="3200" b="0" strike="noStrike" spc="-1">
                <a:solidFill>
                  <a:srgbClr val="000000"/>
                </a:solidFill>
                <a:latin typeface="Arial"/>
              </a:rPr>
              <a:t>The system call interface invokes intended system call in OS kernel and returns status of the system call and any return values</a:t>
            </a:r>
          </a:p>
          <a:p>
            <a:pPr marL="343080" indent="-342720" algn="just">
              <a:lnSpc>
                <a:spcPct val="100000"/>
              </a:lnSpc>
              <a:buClr>
                <a:srgbClr val="000000"/>
              </a:buClr>
              <a:buFont typeface="Arial"/>
              <a:buChar char="•"/>
            </a:pPr>
            <a:r>
              <a:rPr lang="en-US" sz="3200" b="0" strike="noStrike" spc="-1">
                <a:solidFill>
                  <a:srgbClr val="000000"/>
                </a:solidFill>
                <a:latin typeface="Arial"/>
              </a:rPr>
              <a:t>The caller need know nothing about how the system call is implemented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TextShape 1"/>
          <p:cNvSpPr txBox="1"/>
          <p:nvPr/>
        </p:nvSpPr>
        <p:spPr>
          <a:xfrm>
            <a:off x="982800" y="277920"/>
            <a:ext cx="7703640" cy="576000"/>
          </a:xfrm>
          <a:prstGeom prst="rect">
            <a:avLst/>
          </a:prstGeom>
          <a:noFill/>
          <a:ln w="0">
            <a:noFill/>
          </a:ln>
        </p:spPr>
        <p:txBody>
          <a:bodyPr anchor="ctr">
            <a:normAutofit fontScale="85000" lnSpcReduction="20000"/>
          </a:bodyPr>
          <a:lstStyle/>
          <a:p>
            <a:pPr algn="ctr">
              <a:lnSpc>
                <a:spcPct val="100000"/>
              </a:lnSpc>
            </a:pPr>
            <a:r>
              <a:rPr lang="en-US" sz="4400" b="0" strike="noStrike" spc="-1">
                <a:solidFill>
                  <a:srgbClr val="C00000"/>
                </a:solidFill>
                <a:latin typeface="Arial"/>
              </a:rPr>
              <a:t>System Call Parameter Passing</a:t>
            </a:r>
            <a:endParaRPr lang="en-US" sz="4400" b="0" strike="noStrike" spc="-1">
              <a:solidFill>
                <a:srgbClr val="000000"/>
              </a:solidFill>
              <a:latin typeface="Arial"/>
            </a:endParaRPr>
          </a:p>
        </p:txBody>
      </p:sp>
      <p:sp>
        <p:nvSpPr>
          <p:cNvPr id="492" name="TextShape 2"/>
          <p:cNvSpPr txBox="1"/>
          <p:nvPr/>
        </p:nvSpPr>
        <p:spPr>
          <a:xfrm>
            <a:off x="179640" y="836640"/>
            <a:ext cx="8640720" cy="5832360"/>
          </a:xfrm>
          <a:prstGeom prst="rect">
            <a:avLst/>
          </a:prstGeom>
          <a:noFill/>
          <a:ln w="0">
            <a:noFill/>
          </a:ln>
        </p:spPr>
        <p:txBody>
          <a:bodyPr>
            <a:normAutofit lnSpcReduction="10000"/>
          </a:bodyPr>
          <a:lstStyle/>
          <a:p>
            <a:endParaRPr lang="en-US" sz="3200" b="0" strike="noStrike" spc="-1">
              <a:solidFill>
                <a:srgbClr val="000000"/>
              </a:solidFill>
              <a:latin typeface="Arial"/>
            </a:endParaRPr>
          </a:p>
          <a:p>
            <a:pPr marL="343080" indent="-342720" algn="just">
              <a:lnSpc>
                <a:spcPct val="100000"/>
              </a:lnSpc>
              <a:buClr>
                <a:srgbClr val="000000"/>
              </a:buClr>
              <a:buFont typeface="Arial"/>
              <a:buChar char="•"/>
            </a:pPr>
            <a:r>
              <a:rPr lang="en-US" sz="3200" b="0" strike="noStrike" spc="-1">
                <a:solidFill>
                  <a:srgbClr val="000000"/>
                </a:solidFill>
                <a:latin typeface="Arial"/>
              </a:rPr>
              <a:t>Three general methods used to pass parameters to the OS</a:t>
            </a:r>
          </a:p>
          <a:p>
            <a:pPr marL="743040" lvl="1" indent="-285480" algn="just">
              <a:lnSpc>
                <a:spcPct val="100000"/>
              </a:lnSpc>
              <a:buClr>
                <a:srgbClr val="000000"/>
              </a:buClr>
              <a:buFont typeface="Arial"/>
              <a:buChar char="–"/>
            </a:pPr>
            <a:r>
              <a:rPr lang="en-US" sz="2800" b="0" strike="noStrike" spc="-1">
                <a:solidFill>
                  <a:srgbClr val="000000"/>
                </a:solidFill>
                <a:latin typeface="Arial"/>
              </a:rPr>
              <a:t>Simplest:  pass the parameters in registers</a:t>
            </a:r>
          </a:p>
          <a:p>
            <a:pPr marL="1143000" lvl="2" indent="-228240" algn="just">
              <a:lnSpc>
                <a:spcPct val="100000"/>
              </a:lnSpc>
              <a:buClr>
                <a:srgbClr val="000000"/>
              </a:buClr>
              <a:buFont typeface="Arial"/>
              <a:buChar char="•"/>
            </a:pPr>
            <a:r>
              <a:rPr lang="en-US" sz="2400" b="0" strike="noStrike" spc="-1">
                <a:solidFill>
                  <a:srgbClr val="000000"/>
                </a:solidFill>
                <a:latin typeface="Arial"/>
              </a:rPr>
              <a:t> Sometimes, may be more parameters than registers</a:t>
            </a:r>
          </a:p>
          <a:p>
            <a:pPr marL="743040" lvl="1" indent="-285480" algn="just">
              <a:lnSpc>
                <a:spcPct val="100000"/>
              </a:lnSpc>
              <a:buClr>
                <a:srgbClr val="000000"/>
              </a:buClr>
              <a:buFont typeface="Arial"/>
              <a:buChar char="–"/>
            </a:pPr>
            <a:r>
              <a:rPr lang="en-US" sz="2800" b="0" strike="noStrike" spc="-1">
                <a:solidFill>
                  <a:srgbClr val="000000"/>
                </a:solidFill>
                <a:latin typeface="Arial"/>
              </a:rPr>
              <a:t>Parameters stored in a block</a:t>
            </a:r>
            <a:r>
              <a:rPr lang="en-US" sz="2800" b="0" i="1" strike="noStrike" spc="-1">
                <a:solidFill>
                  <a:srgbClr val="000000"/>
                </a:solidFill>
                <a:latin typeface="Arial"/>
              </a:rPr>
              <a:t>, </a:t>
            </a:r>
            <a:r>
              <a:rPr lang="en-US" sz="2800" b="0" strike="noStrike" spc="-1">
                <a:solidFill>
                  <a:srgbClr val="000000"/>
                </a:solidFill>
                <a:latin typeface="Arial"/>
              </a:rPr>
              <a:t>or table, in memory, and address of block passed as a parameter in a register </a:t>
            </a:r>
          </a:p>
          <a:p>
            <a:pPr marL="1143000" lvl="2" indent="-228240" algn="just">
              <a:lnSpc>
                <a:spcPct val="100000"/>
              </a:lnSpc>
              <a:buClr>
                <a:srgbClr val="000000"/>
              </a:buClr>
              <a:buFont typeface="Arial"/>
              <a:buChar char="•"/>
            </a:pPr>
            <a:r>
              <a:rPr lang="en-US" sz="2400" b="0" strike="noStrike" spc="-1">
                <a:solidFill>
                  <a:srgbClr val="000000"/>
                </a:solidFill>
                <a:latin typeface="Arial"/>
              </a:rPr>
              <a:t>This approach taken by Linux and Solaris</a:t>
            </a:r>
          </a:p>
          <a:p>
            <a:pPr marL="743040" lvl="1" indent="-285480" algn="just">
              <a:lnSpc>
                <a:spcPct val="100000"/>
              </a:lnSpc>
              <a:buClr>
                <a:srgbClr val="000000"/>
              </a:buClr>
              <a:buFont typeface="Arial"/>
              <a:buChar char="–"/>
            </a:pPr>
            <a:r>
              <a:rPr lang="en-US" sz="2800" b="0" strike="noStrike" spc="-1">
                <a:solidFill>
                  <a:srgbClr val="000000"/>
                </a:solidFill>
                <a:latin typeface="Arial"/>
              </a:rPr>
              <a:t>Parameters placed, or </a:t>
            </a:r>
            <a:r>
              <a:rPr lang="en-US" sz="2800" b="1" strike="noStrike" spc="-1">
                <a:solidFill>
                  <a:srgbClr val="3366FF"/>
                </a:solidFill>
                <a:latin typeface="Arial"/>
              </a:rPr>
              <a:t>pushed</a:t>
            </a:r>
            <a:r>
              <a:rPr lang="en-US" sz="2800" b="0" i="1" strike="noStrike" spc="-1">
                <a:solidFill>
                  <a:srgbClr val="000000"/>
                </a:solidFill>
                <a:latin typeface="Arial"/>
              </a:rPr>
              <a:t>, </a:t>
            </a:r>
            <a:r>
              <a:rPr lang="en-US" sz="2800" b="0" strike="noStrike" spc="-1">
                <a:solidFill>
                  <a:srgbClr val="000000"/>
                </a:solidFill>
                <a:latin typeface="Arial"/>
              </a:rPr>
              <a:t>onto the </a:t>
            </a:r>
            <a:r>
              <a:rPr lang="en-US" sz="2800" b="1" strike="noStrike" spc="-1">
                <a:solidFill>
                  <a:srgbClr val="3366FF"/>
                </a:solidFill>
                <a:latin typeface="Arial"/>
              </a:rPr>
              <a:t>stack</a:t>
            </a:r>
            <a:r>
              <a:rPr lang="en-US" sz="2800" b="0" i="1" strike="noStrike" spc="-1">
                <a:solidFill>
                  <a:srgbClr val="000000"/>
                </a:solidFill>
                <a:latin typeface="Arial"/>
              </a:rPr>
              <a:t> </a:t>
            </a:r>
            <a:r>
              <a:rPr lang="en-US" sz="2800" b="0" strike="noStrike" spc="-1">
                <a:solidFill>
                  <a:srgbClr val="000000"/>
                </a:solidFill>
                <a:latin typeface="Arial"/>
              </a:rPr>
              <a:t>by the program and </a:t>
            </a:r>
            <a:r>
              <a:rPr lang="en-US" sz="2800" b="1" strike="noStrike" spc="-1">
                <a:solidFill>
                  <a:srgbClr val="3366FF"/>
                </a:solidFill>
                <a:latin typeface="Arial"/>
              </a:rPr>
              <a:t>popped</a:t>
            </a:r>
            <a:r>
              <a:rPr lang="en-US" sz="2800" b="0" i="1" strike="noStrike" spc="-1">
                <a:solidFill>
                  <a:srgbClr val="000000"/>
                </a:solidFill>
                <a:latin typeface="Arial"/>
              </a:rPr>
              <a:t> </a:t>
            </a:r>
            <a:r>
              <a:rPr lang="en-US" sz="2800" b="0" strike="noStrike" spc="-1">
                <a:solidFill>
                  <a:srgbClr val="000000"/>
                </a:solidFill>
                <a:latin typeface="Arial"/>
              </a:rPr>
              <a:t>off the stack by the operating system</a:t>
            </a:r>
          </a:p>
          <a:p>
            <a:pPr marL="743040" lvl="1" indent="-285480" algn="just">
              <a:lnSpc>
                <a:spcPct val="100000"/>
              </a:lnSpc>
              <a:buClr>
                <a:srgbClr val="000000"/>
              </a:buClr>
              <a:buFont typeface="Arial"/>
              <a:buChar char="–"/>
            </a:pPr>
            <a:r>
              <a:rPr lang="en-US" sz="2800" b="0" strike="noStrike" spc="-1">
                <a:solidFill>
                  <a:srgbClr val="000000"/>
                </a:solidFill>
                <a:latin typeface="Arial"/>
              </a:rPr>
              <a:t>Block and stack methods do not limit the number or length of parameters being passed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TextShape 1"/>
          <p:cNvSpPr txBox="1"/>
          <p:nvPr/>
        </p:nvSpPr>
        <p:spPr>
          <a:xfrm>
            <a:off x="457200" y="274680"/>
            <a:ext cx="8229240" cy="1142640"/>
          </a:xfrm>
          <a:prstGeom prst="rect">
            <a:avLst/>
          </a:prstGeom>
          <a:noFill/>
          <a:ln w="0">
            <a:noFill/>
          </a:ln>
        </p:spPr>
        <p:txBody>
          <a:bodyPr anchor="ctr">
            <a:normAutofit/>
          </a:bodyPr>
          <a:lstStyle/>
          <a:p>
            <a:pPr algn="ctr">
              <a:lnSpc>
                <a:spcPct val="100000"/>
              </a:lnSpc>
            </a:pPr>
            <a:r>
              <a:rPr lang="en-US" sz="4000" b="0" strike="noStrike" spc="-1">
                <a:solidFill>
                  <a:srgbClr val="C00000"/>
                </a:solidFill>
                <a:latin typeface="Arial"/>
              </a:rPr>
              <a:t>Parameter Passing via Table</a:t>
            </a:r>
            <a:endParaRPr lang="en-US" sz="4000" b="0" strike="noStrike" spc="-1">
              <a:solidFill>
                <a:srgbClr val="000000"/>
              </a:solidFill>
              <a:latin typeface="Arial"/>
            </a:endParaRPr>
          </a:p>
        </p:txBody>
      </p:sp>
      <p:pic>
        <p:nvPicPr>
          <p:cNvPr id="503" name="Picture 7" descr="2"/>
          <p:cNvPicPr/>
          <p:nvPr/>
        </p:nvPicPr>
        <p:blipFill>
          <a:blip r:embed="rId3" cstate="print"/>
          <a:stretch/>
        </p:blipFill>
        <p:spPr>
          <a:xfrm>
            <a:off x="1684440" y="1865160"/>
            <a:ext cx="6573600" cy="345096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TextShape 1"/>
          <p:cNvSpPr txBox="1"/>
          <p:nvPr/>
        </p:nvSpPr>
        <p:spPr>
          <a:xfrm>
            <a:off x="457200" y="116640"/>
            <a:ext cx="8229240" cy="935640"/>
          </a:xfrm>
          <a:prstGeom prst="rect">
            <a:avLst/>
          </a:prstGeom>
          <a:noFill/>
          <a:ln w="0">
            <a:noFill/>
          </a:ln>
        </p:spPr>
        <p:txBody>
          <a:bodyPr anchor="ctr">
            <a:normAutofit/>
          </a:bodyPr>
          <a:lstStyle/>
          <a:p>
            <a:pPr algn="ctr">
              <a:lnSpc>
                <a:spcPct val="100000"/>
              </a:lnSpc>
            </a:pPr>
            <a:r>
              <a:rPr lang="en-US" sz="4000" b="0" strike="noStrike" spc="-1">
                <a:solidFill>
                  <a:srgbClr val="C00000"/>
                </a:solidFill>
                <a:latin typeface="Arial"/>
              </a:rPr>
              <a:t>Example of Standard API</a:t>
            </a:r>
            <a:endParaRPr lang="en-US" sz="4000" b="0" strike="noStrike" spc="-1">
              <a:solidFill>
                <a:srgbClr val="000000"/>
              </a:solidFill>
              <a:latin typeface="Arial"/>
            </a:endParaRPr>
          </a:p>
        </p:txBody>
      </p:sp>
      <p:pic>
        <p:nvPicPr>
          <p:cNvPr id="496" name="Picture 1" descr="Screen Shot 2012-12-01 at 12.25.00 PM.png"/>
          <p:cNvPicPr/>
          <p:nvPr/>
        </p:nvPicPr>
        <p:blipFill>
          <a:blip r:embed="rId3" cstate="print"/>
          <a:stretch/>
        </p:blipFill>
        <p:spPr>
          <a:xfrm>
            <a:off x="1331640" y="908640"/>
            <a:ext cx="6336360" cy="587700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CustomShape 1"/>
          <p:cNvSpPr/>
          <p:nvPr/>
        </p:nvSpPr>
        <p:spPr>
          <a:xfrm>
            <a:off x="2411640" y="5837400"/>
            <a:ext cx="6624360" cy="83772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oAutofit/>
          </a:bodyPr>
          <a:lstStyle/>
          <a:p>
            <a:pPr marL="609480" indent="-609120" algn="ctr">
              <a:lnSpc>
                <a:spcPct val="100000"/>
              </a:lnSpc>
              <a:spcBef>
                <a:spcPts val="479"/>
              </a:spcBef>
              <a:tabLst>
                <a:tab pos="0" algn="l"/>
              </a:tabLst>
            </a:pPr>
            <a:r>
              <a:rPr lang="en-US" sz="2400" b="0" strike="noStrike" spc="-1">
                <a:solidFill>
                  <a:srgbClr val="000000"/>
                </a:solidFill>
                <a:latin typeface="Arial"/>
              </a:rPr>
              <a:t>The 11 steps in making the system call </a:t>
            </a:r>
            <a:r>
              <a:t/>
            </a:r>
            <a:br/>
            <a:r>
              <a:rPr lang="en-US" sz="2400" b="0" strike="noStrike" spc="-1">
                <a:solidFill>
                  <a:srgbClr val="000000"/>
                </a:solidFill>
                <a:latin typeface="Arial"/>
              </a:rPr>
              <a:t>read(fd, buffer, nbytes).</a:t>
            </a:r>
            <a:endParaRPr lang="en-US" sz="2400" b="0" strike="noStrike" spc="-1">
              <a:latin typeface="Arial"/>
            </a:endParaRPr>
          </a:p>
        </p:txBody>
      </p:sp>
      <p:sp>
        <p:nvSpPr>
          <p:cNvPr id="498" name="CustomShape 2"/>
          <p:cNvSpPr/>
          <p:nvPr/>
        </p:nvSpPr>
        <p:spPr>
          <a:xfrm>
            <a:off x="0" y="116640"/>
            <a:ext cx="9143640" cy="85140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US" sz="4000" b="0" strike="noStrike" spc="-1">
                <a:solidFill>
                  <a:srgbClr val="C00000"/>
                </a:solidFill>
                <a:latin typeface="Arial"/>
              </a:rPr>
              <a:t>System Calls</a:t>
            </a:r>
            <a:endParaRPr lang="en-US" sz="4000" b="0" strike="noStrike" spc="-1">
              <a:latin typeface="Arial"/>
            </a:endParaRPr>
          </a:p>
        </p:txBody>
      </p:sp>
      <p:sp>
        <p:nvSpPr>
          <p:cNvPr id="499" name="CustomShape 3"/>
          <p:cNvSpPr/>
          <p:nvPr/>
        </p:nvSpPr>
        <p:spPr>
          <a:xfrm>
            <a:off x="177840" y="6566040"/>
            <a:ext cx="8712000" cy="25668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US" sz="1200" b="0" strike="noStrike" spc="-1">
                <a:solidFill>
                  <a:srgbClr val="898989"/>
                </a:solidFill>
                <a:latin typeface="Times New Roman"/>
              </a:rPr>
              <a:t>Tanenbaum, Modern Operating Systems 3 e, (c) 2008 Prentice-Hall, Inc. All rights reserved. 0-13-</a:t>
            </a:r>
            <a:r>
              <a:rPr lang="en-US" sz="1200" b="1" strike="noStrike" spc="-1">
                <a:solidFill>
                  <a:srgbClr val="898989"/>
                </a:solidFill>
                <a:latin typeface="Times New Roman"/>
              </a:rPr>
              <a:t>6006639</a:t>
            </a:r>
            <a:endParaRPr lang="en-US" sz="1200" b="0" strike="noStrike" spc="-1">
              <a:latin typeface="Arial"/>
            </a:endParaRPr>
          </a:p>
        </p:txBody>
      </p:sp>
      <p:pic>
        <p:nvPicPr>
          <p:cNvPr id="500" name="Picture 5" descr="01-17"/>
          <p:cNvPicPr/>
          <p:nvPr/>
        </p:nvPicPr>
        <p:blipFill>
          <a:blip r:embed="rId2" cstate="print"/>
          <a:stretch/>
        </p:blipFill>
        <p:spPr>
          <a:xfrm>
            <a:off x="2948760" y="1166760"/>
            <a:ext cx="5727240" cy="4524120"/>
          </a:xfrm>
          <a:prstGeom prst="rect">
            <a:avLst/>
          </a:prstGeom>
          <a:ln w="9525">
            <a:noFill/>
          </a:ln>
        </p:spPr>
      </p:pic>
      <p:sp>
        <p:nvSpPr>
          <p:cNvPr id="501" name="CustomShape 4"/>
          <p:cNvSpPr/>
          <p:nvPr/>
        </p:nvSpPr>
        <p:spPr>
          <a:xfrm>
            <a:off x="251640" y="764640"/>
            <a:ext cx="3168000" cy="5636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indent="-216000">
              <a:lnSpc>
                <a:spcPct val="100000"/>
              </a:lnSpc>
              <a:buClr>
                <a:srgbClr val="FF0000"/>
              </a:buClr>
              <a:buFont typeface="Arial"/>
              <a:buChar char="•"/>
            </a:pPr>
            <a:r>
              <a:rPr lang="en-IN" sz="2800" b="1" strike="noStrike" spc="-1">
                <a:solidFill>
                  <a:srgbClr val="FF0000"/>
                </a:solidFill>
                <a:latin typeface="Arial"/>
              </a:rPr>
              <a:t>The calling program first pushes the parameters onto the stack</a:t>
            </a:r>
            <a:endParaRPr lang="en-US" sz="2800" b="0" strike="noStrike" spc="-1">
              <a:latin typeface="Arial"/>
            </a:endParaRPr>
          </a:p>
          <a:p>
            <a:pPr indent="-216000">
              <a:lnSpc>
                <a:spcPct val="100000"/>
              </a:lnSpc>
              <a:buClr>
                <a:srgbClr val="0033CC"/>
              </a:buClr>
              <a:buFont typeface="Arial"/>
              <a:buChar char="•"/>
            </a:pPr>
            <a:r>
              <a:rPr lang="en-IN" sz="2800" b="1" strike="noStrike" spc="-1">
                <a:solidFill>
                  <a:srgbClr val="0033CC"/>
                </a:solidFill>
                <a:latin typeface="Arial"/>
              </a:rPr>
              <a:t>Executes a TRAP instruction to switch from user mode to kernel mode and start execution at a fixed address within the kernel</a:t>
            </a:r>
            <a:endParaRPr lang="en-US" sz="2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TextShape 1"/>
          <p:cNvSpPr txBox="1"/>
          <p:nvPr/>
        </p:nvSpPr>
        <p:spPr>
          <a:xfrm>
            <a:off x="457200" y="116640"/>
            <a:ext cx="8229240" cy="1007640"/>
          </a:xfrm>
          <a:prstGeom prst="rect">
            <a:avLst/>
          </a:prstGeom>
          <a:noFill/>
          <a:ln w="0">
            <a:noFill/>
          </a:ln>
        </p:spPr>
        <p:txBody>
          <a:bodyPr anchor="ctr">
            <a:normAutofit fontScale="91000"/>
          </a:bodyPr>
          <a:lstStyle/>
          <a:p>
            <a:pPr algn="ctr">
              <a:lnSpc>
                <a:spcPct val="100000"/>
              </a:lnSpc>
            </a:pPr>
            <a:r>
              <a:rPr lang="en-IN" sz="4400" b="0" strike="noStrike" spc="-1">
                <a:solidFill>
                  <a:srgbClr val="C00000"/>
                </a:solidFill>
                <a:latin typeface="Arial"/>
              </a:rPr>
              <a:t>Actual call to the library procedure</a:t>
            </a:r>
            <a:endParaRPr lang="en-US" sz="4400" b="0" strike="noStrike" spc="-1">
              <a:solidFill>
                <a:srgbClr val="000000"/>
              </a:solidFill>
              <a:latin typeface="Arial"/>
            </a:endParaRPr>
          </a:p>
        </p:txBody>
      </p:sp>
      <p:sp>
        <p:nvSpPr>
          <p:cNvPr id="505" name="TextShape 2"/>
          <p:cNvSpPr txBox="1"/>
          <p:nvPr/>
        </p:nvSpPr>
        <p:spPr>
          <a:xfrm>
            <a:off x="179640" y="1052640"/>
            <a:ext cx="8784720" cy="5616360"/>
          </a:xfrm>
          <a:prstGeom prst="rect">
            <a:avLst/>
          </a:prstGeom>
          <a:noFill/>
          <a:ln w="0">
            <a:noFill/>
          </a:ln>
        </p:spPr>
        <p:txBody>
          <a:bodyPr>
            <a:normAutofit fontScale="91500" lnSpcReduction="20000"/>
          </a:bodyPr>
          <a:lstStyle/>
          <a:p>
            <a:pPr marL="343080" indent="-342720" algn="just">
              <a:lnSpc>
                <a:spcPct val="120000"/>
              </a:lnSpc>
              <a:buClr>
                <a:srgbClr val="000000"/>
              </a:buClr>
              <a:buFont typeface="Arial"/>
              <a:buChar char="•"/>
            </a:pPr>
            <a:r>
              <a:rPr lang="en-IN" sz="3200" b="0" strike="noStrike" spc="-1">
                <a:solidFill>
                  <a:srgbClr val="000000"/>
                </a:solidFill>
                <a:latin typeface="Arial"/>
              </a:rPr>
              <a:t>Trap either jumps to a single fixed location or there is an 8-bit field in the instruction giving the index into a table in memory containing jump addresses</a:t>
            </a:r>
            <a:endParaRPr lang="en-US" sz="3200" b="0" strike="noStrike" spc="-1">
              <a:solidFill>
                <a:srgbClr val="000000"/>
              </a:solidFill>
              <a:latin typeface="Arial"/>
            </a:endParaRPr>
          </a:p>
          <a:p>
            <a:pPr marL="343080" indent="-342720" algn="just">
              <a:lnSpc>
                <a:spcPct val="120000"/>
              </a:lnSpc>
              <a:buClr>
                <a:srgbClr val="000000"/>
              </a:buClr>
              <a:buFont typeface="Arial"/>
              <a:buChar char="•"/>
            </a:pPr>
            <a:r>
              <a:rPr lang="en-IN" sz="3200" b="0" strike="noStrike" spc="-1">
                <a:solidFill>
                  <a:srgbClr val="000000"/>
                </a:solidFill>
                <a:latin typeface="Arial"/>
              </a:rPr>
              <a:t>The kernel code that starts following the TRAP examines the system-call number and then dispatches to the correct system-call handler, usually via a table of pointers to system-call handlers indexed on system-call number. </a:t>
            </a:r>
            <a:endParaRPr lang="en-US" sz="3200" b="0" strike="noStrike" spc="-1">
              <a:solidFill>
                <a:srgbClr val="000000"/>
              </a:solidFill>
              <a:latin typeface="Arial"/>
            </a:endParaRPr>
          </a:p>
          <a:p>
            <a:pPr marL="343080" indent="-342720" algn="just">
              <a:lnSpc>
                <a:spcPct val="120000"/>
              </a:lnSpc>
              <a:buClr>
                <a:srgbClr val="000000"/>
              </a:buClr>
              <a:buFont typeface="Arial"/>
              <a:buChar char="•"/>
            </a:pPr>
            <a:r>
              <a:rPr lang="en-IN" sz="3200" b="0" strike="noStrike" spc="-1">
                <a:solidFill>
                  <a:srgbClr val="000000"/>
                </a:solidFill>
                <a:latin typeface="Arial"/>
              </a:rPr>
              <a:t>At that point the system-call handler runs.</a:t>
            </a:r>
            <a:endParaRPr lang="en-US" sz="3200" b="0" strike="noStrike" spc="-1">
              <a:solidFill>
                <a:srgbClr val="000000"/>
              </a:solidFill>
              <a:latin typeface="Arial"/>
            </a:endParaRPr>
          </a:p>
          <a:p>
            <a:pPr marL="343080" indent="-342720" algn="just">
              <a:lnSpc>
                <a:spcPct val="120000"/>
              </a:lnSpc>
              <a:buClr>
                <a:srgbClr val="000000"/>
              </a:buClr>
              <a:buFont typeface="Arial"/>
              <a:buChar char="•"/>
            </a:pPr>
            <a:r>
              <a:rPr lang="en-IN" sz="3200" b="0" strike="noStrike" spc="-1">
                <a:solidFill>
                  <a:srgbClr val="000000"/>
                </a:solidFill>
                <a:latin typeface="Arial"/>
              </a:rPr>
              <a:t>Once it has completed its work, control may be returned to the user-space library procedure at the instruction following the TRAP instruction.</a:t>
            </a:r>
            <a:endParaRPr lang="en-US" sz="32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TextShape 1"/>
          <p:cNvSpPr txBox="1"/>
          <p:nvPr/>
        </p:nvSpPr>
        <p:spPr>
          <a:xfrm>
            <a:off x="467640" y="116640"/>
            <a:ext cx="8229240" cy="935640"/>
          </a:xfrm>
          <a:prstGeom prst="rect">
            <a:avLst/>
          </a:prstGeom>
          <a:noFill/>
          <a:ln w="0">
            <a:noFill/>
          </a:ln>
        </p:spPr>
        <p:txBody>
          <a:bodyPr anchor="ctr">
            <a:noAutofit/>
          </a:bodyPr>
          <a:lstStyle/>
          <a:p>
            <a:pPr algn="ctr">
              <a:lnSpc>
                <a:spcPct val="100000"/>
              </a:lnSpc>
            </a:pPr>
            <a:r>
              <a:rPr lang="en-IN" sz="4400" b="0" strike="noStrike" spc="-1">
                <a:solidFill>
                  <a:srgbClr val="C00000"/>
                </a:solidFill>
                <a:latin typeface="Arial"/>
              </a:rPr>
              <a:t>Kernel</a:t>
            </a:r>
            <a:endParaRPr lang="en-US" sz="4400" b="0" strike="noStrike" spc="-1">
              <a:solidFill>
                <a:srgbClr val="000000"/>
              </a:solidFill>
              <a:latin typeface="Arial"/>
            </a:endParaRPr>
          </a:p>
        </p:txBody>
      </p:sp>
      <p:sp>
        <p:nvSpPr>
          <p:cNvPr id="314" name="TextShape 2"/>
          <p:cNvSpPr txBox="1"/>
          <p:nvPr/>
        </p:nvSpPr>
        <p:spPr>
          <a:xfrm>
            <a:off x="251640" y="908640"/>
            <a:ext cx="8640720" cy="5832360"/>
          </a:xfrm>
          <a:prstGeom prst="rect">
            <a:avLst/>
          </a:prstGeom>
          <a:noFill/>
          <a:ln w="0">
            <a:noFill/>
          </a:ln>
        </p:spPr>
        <p:txBody>
          <a:bodyPr>
            <a:noAutofit/>
          </a:bodyPr>
          <a:lstStyle/>
          <a:p>
            <a:pPr marL="343080" indent="-342720" algn="just">
              <a:lnSpc>
                <a:spcPct val="100000"/>
              </a:lnSpc>
              <a:buClr>
                <a:srgbClr val="000000"/>
              </a:buClr>
              <a:buFont typeface="Arial"/>
              <a:buChar char="•"/>
            </a:pPr>
            <a:r>
              <a:rPr lang="en-IN" sz="3200" b="0" strike="noStrike" spc="-1">
                <a:solidFill>
                  <a:srgbClr val="000000"/>
                </a:solidFill>
                <a:latin typeface="Arial"/>
              </a:rPr>
              <a:t>Several resources are managed by the OS. </a:t>
            </a:r>
            <a:endParaRPr lang="en-US" sz="3200" b="0" strike="noStrike" spc="-1">
              <a:solidFill>
                <a:srgbClr val="000000"/>
              </a:solidFill>
              <a:latin typeface="Arial"/>
            </a:endParaRPr>
          </a:p>
          <a:p>
            <a:pPr marL="343080" indent="-342720" algn="just">
              <a:lnSpc>
                <a:spcPct val="100000"/>
              </a:lnSpc>
              <a:buClr>
                <a:srgbClr val="000000"/>
              </a:buClr>
              <a:buFont typeface="Arial"/>
              <a:buChar char="•"/>
            </a:pPr>
            <a:r>
              <a:rPr lang="en-IN" sz="3200" b="0" strike="noStrike" spc="-1">
                <a:solidFill>
                  <a:srgbClr val="000000"/>
                </a:solidFill>
                <a:latin typeface="Arial"/>
              </a:rPr>
              <a:t>A portion of the OS resides in the main memory. </a:t>
            </a:r>
            <a:endParaRPr lang="en-US" sz="3200" b="0" strike="noStrike" spc="-1">
              <a:solidFill>
                <a:srgbClr val="000000"/>
              </a:solidFill>
              <a:latin typeface="Arial"/>
            </a:endParaRPr>
          </a:p>
          <a:p>
            <a:pPr marL="743040" lvl="1" indent="-285480" algn="just">
              <a:lnSpc>
                <a:spcPct val="100000"/>
              </a:lnSpc>
              <a:buClr>
                <a:srgbClr val="000000"/>
              </a:buClr>
              <a:buFont typeface="Arial"/>
              <a:buChar char="–"/>
            </a:pPr>
            <a:r>
              <a:rPr lang="en-IN" sz="2800" b="0" strike="noStrike" spc="-1">
                <a:solidFill>
                  <a:srgbClr val="000000"/>
                </a:solidFill>
                <a:latin typeface="Arial"/>
              </a:rPr>
              <a:t>This includes the kernel, which contains the most frequently used functions in the OS and, at a given time, other portions of the OS currently in use. </a:t>
            </a:r>
            <a:endParaRPr lang="en-US" sz="2800" b="0" strike="noStrike" spc="-1">
              <a:solidFill>
                <a:srgbClr val="000000"/>
              </a:solidFill>
              <a:latin typeface="Arial"/>
            </a:endParaRPr>
          </a:p>
          <a:p>
            <a:pPr marL="743040" lvl="1" indent="-285480" algn="just">
              <a:lnSpc>
                <a:spcPct val="100000"/>
              </a:lnSpc>
              <a:buClr>
                <a:srgbClr val="000000"/>
              </a:buClr>
              <a:buFont typeface="Arial"/>
              <a:buChar char="–"/>
            </a:pPr>
            <a:r>
              <a:rPr lang="en-IN" sz="2800" b="0" strike="noStrike" spc="-1">
                <a:solidFill>
                  <a:srgbClr val="000000"/>
                </a:solidFill>
                <a:latin typeface="Arial"/>
              </a:rPr>
              <a:t>The remainder of main memory contains user and utility programs and data. </a:t>
            </a:r>
            <a:endParaRPr lang="en-US" sz="2800" b="0" strike="noStrike" spc="-1">
              <a:solidFill>
                <a:srgbClr val="000000"/>
              </a:solidFill>
              <a:latin typeface="Arial"/>
            </a:endParaRPr>
          </a:p>
          <a:p>
            <a:pPr marL="343080" indent="-342720" algn="just">
              <a:lnSpc>
                <a:spcPct val="100000"/>
              </a:lnSpc>
              <a:buClr>
                <a:srgbClr val="000000"/>
              </a:buClr>
              <a:buFont typeface="Arial"/>
              <a:buChar char="•"/>
            </a:pPr>
            <a:r>
              <a:rPr lang="en-IN" sz="3200" b="0" strike="noStrike" spc="-1">
                <a:solidFill>
                  <a:srgbClr val="000000"/>
                </a:solidFill>
                <a:latin typeface="Arial"/>
              </a:rPr>
              <a:t>The OS and the memory management hardware in the processor jointly control the allocation of main memory</a:t>
            </a:r>
            <a:endParaRPr lang="en-US" sz="32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TextShape 1"/>
          <p:cNvSpPr txBox="1"/>
          <p:nvPr/>
        </p:nvSpPr>
        <p:spPr>
          <a:xfrm>
            <a:off x="457200" y="274680"/>
            <a:ext cx="8229240" cy="777600"/>
          </a:xfrm>
          <a:prstGeom prst="rect">
            <a:avLst/>
          </a:prstGeom>
          <a:noFill/>
          <a:ln w="0">
            <a:noFill/>
          </a:ln>
        </p:spPr>
        <p:txBody>
          <a:bodyPr anchor="ctr">
            <a:normAutofit/>
          </a:bodyPr>
          <a:lstStyle/>
          <a:p>
            <a:pPr algn="ctr">
              <a:lnSpc>
                <a:spcPct val="100000"/>
              </a:lnSpc>
            </a:pPr>
            <a:r>
              <a:rPr lang="en-US" sz="4000" b="0" strike="noStrike" spc="-1">
                <a:solidFill>
                  <a:srgbClr val="C00000"/>
                </a:solidFill>
                <a:latin typeface="Arial"/>
              </a:rPr>
              <a:t>Types of System Calls</a:t>
            </a:r>
            <a:endParaRPr lang="en-US" sz="4000" b="0" strike="noStrike" spc="-1">
              <a:solidFill>
                <a:srgbClr val="000000"/>
              </a:solidFill>
              <a:latin typeface="Arial"/>
            </a:endParaRPr>
          </a:p>
        </p:txBody>
      </p:sp>
      <p:sp>
        <p:nvSpPr>
          <p:cNvPr id="507" name="TextShape 2"/>
          <p:cNvSpPr txBox="1"/>
          <p:nvPr/>
        </p:nvSpPr>
        <p:spPr>
          <a:xfrm>
            <a:off x="179640" y="1124640"/>
            <a:ext cx="8506800" cy="5400360"/>
          </a:xfrm>
          <a:prstGeom prst="rect">
            <a:avLst/>
          </a:prstGeom>
          <a:noFill/>
          <a:ln w="0">
            <a:noFill/>
          </a:ln>
        </p:spPr>
        <p:txBody>
          <a:bodyPr>
            <a:normAutofit fontScale="90500" lnSpcReduction="10000"/>
          </a:bodyPr>
          <a:lstStyle/>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Process control</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end, abort</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load, execute</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create process, terminate process</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get process attributes, set process attributes</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wait for time</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wait event, signal event</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allocate and free memory</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Dump memory if error</a:t>
            </a:r>
          </a:p>
          <a:p>
            <a:pPr marL="743040" lvl="1" indent="-285480" algn="just">
              <a:lnSpc>
                <a:spcPct val="100000"/>
              </a:lnSpc>
              <a:spcBef>
                <a:spcPts val="561"/>
              </a:spcBef>
              <a:buClr>
                <a:srgbClr val="3366FF"/>
              </a:buClr>
              <a:buFont typeface="Arial"/>
              <a:buChar char="–"/>
            </a:pPr>
            <a:r>
              <a:rPr lang="en-US" sz="2800" b="1" strike="noStrike" spc="-1">
                <a:solidFill>
                  <a:srgbClr val="3366FF"/>
                </a:solidFill>
                <a:latin typeface="Arial"/>
              </a:rPr>
              <a:t>Debugger</a:t>
            </a:r>
            <a:r>
              <a:rPr lang="en-US" sz="2800" b="0" strike="noStrike" spc="-1">
                <a:solidFill>
                  <a:srgbClr val="000000"/>
                </a:solidFill>
                <a:latin typeface="Arial"/>
              </a:rPr>
              <a:t> for determining </a:t>
            </a:r>
            <a:r>
              <a:rPr lang="en-US" sz="2800" b="1" strike="noStrike" spc="-1">
                <a:solidFill>
                  <a:srgbClr val="3366FF"/>
                </a:solidFill>
                <a:latin typeface="Arial"/>
              </a:rPr>
              <a:t>bugs, single step </a:t>
            </a:r>
            <a:r>
              <a:rPr lang="en-US" sz="2800" b="0" strike="noStrike" spc="-1">
                <a:solidFill>
                  <a:srgbClr val="000000"/>
                </a:solidFill>
                <a:latin typeface="Arial"/>
              </a:rPr>
              <a:t>execution</a:t>
            </a:r>
          </a:p>
          <a:p>
            <a:pPr marL="743040" lvl="1" indent="-285480" algn="just">
              <a:lnSpc>
                <a:spcPct val="100000"/>
              </a:lnSpc>
              <a:spcBef>
                <a:spcPts val="561"/>
              </a:spcBef>
              <a:buClr>
                <a:srgbClr val="3366FF"/>
              </a:buClr>
              <a:buFont typeface="Arial"/>
              <a:buChar char="–"/>
            </a:pPr>
            <a:r>
              <a:rPr lang="en-US" sz="2800" b="1" strike="noStrike" spc="-1">
                <a:solidFill>
                  <a:srgbClr val="3366FF"/>
                </a:solidFill>
                <a:latin typeface="Arial"/>
              </a:rPr>
              <a:t>Locks</a:t>
            </a:r>
            <a:r>
              <a:rPr lang="en-US" sz="2800" b="0" strike="noStrike" spc="-1">
                <a:solidFill>
                  <a:srgbClr val="000000"/>
                </a:solidFill>
                <a:latin typeface="Arial"/>
              </a:rPr>
              <a:t> for managing access to shared data between processes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TextShape 1"/>
          <p:cNvSpPr txBox="1"/>
          <p:nvPr/>
        </p:nvSpPr>
        <p:spPr>
          <a:xfrm>
            <a:off x="467640" y="188640"/>
            <a:ext cx="8229240" cy="849600"/>
          </a:xfrm>
          <a:prstGeom prst="rect">
            <a:avLst/>
          </a:prstGeom>
          <a:noFill/>
          <a:ln w="0">
            <a:noFill/>
          </a:ln>
        </p:spPr>
        <p:txBody>
          <a:bodyPr anchor="ctr">
            <a:normAutofit/>
          </a:bodyPr>
          <a:lstStyle/>
          <a:p>
            <a:pPr algn="ctr">
              <a:lnSpc>
                <a:spcPct val="100000"/>
              </a:lnSpc>
            </a:pPr>
            <a:r>
              <a:rPr lang="en-US" sz="4000" b="0" strike="noStrike" spc="-1">
                <a:solidFill>
                  <a:srgbClr val="C00000"/>
                </a:solidFill>
                <a:latin typeface="Arial"/>
              </a:rPr>
              <a:t>Types of System Calls</a:t>
            </a:r>
            <a:endParaRPr lang="en-US" sz="4000" b="0" strike="noStrike" spc="-1">
              <a:solidFill>
                <a:srgbClr val="000000"/>
              </a:solidFill>
              <a:latin typeface="Arial"/>
            </a:endParaRPr>
          </a:p>
        </p:txBody>
      </p:sp>
      <p:sp>
        <p:nvSpPr>
          <p:cNvPr id="509" name="TextShape 2"/>
          <p:cNvSpPr txBox="1"/>
          <p:nvPr/>
        </p:nvSpPr>
        <p:spPr>
          <a:xfrm>
            <a:off x="179640" y="1124640"/>
            <a:ext cx="8517240" cy="5400360"/>
          </a:xfrm>
          <a:prstGeom prst="rect">
            <a:avLst/>
          </a:prstGeom>
          <a:noFill/>
          <a:ln w="0">
            <a:noFill/>
          </a:ln>
        </p:spPr>
        <p:txBody>
          <a:bodyPr>
            <a:normAutofit/>
          </a:bodyPr>
          <a:lstStyle/>
          <a:p>
            <a:pPr marL="343080" indent="-342720">
              <a:lnSpc>
                <a:spcPct val="100000"/>
              </a:lnSpc>
              <a:spcBef>
                <a:spcPts val="641"/>
              </a:spcBef>
              <a:buClr>
                <a:srgbClr val="000000"/>
              </a:buClr>
              <a:buFont typeface="Arial"/>
              <a:buChar char="•"/>
            </a:pPr>
            <a:r>
              <a:rPr lang="en-US" sz="3200" b="0" strike="noStrike" spc="-1">
                <a:solidFill>
                  <a:srgbClr val="000000"/>
                </a:solidFill>
                <a:latin typeface="Arial"/>
              </a:rPr>
              <a:t>File management</a:t>
            </a: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Arial"/>
              </a:rPr>
              <a:t>create file, delete file</a:t>
            </a: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Arial"/>
              </a:rPr>
              <a:t>open, close file</a:t>
            </a: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Arial"/>
              </a:rPr>
              <a:t>read, write, reposition</a:t>
            </a: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Arial"/>
              </a:rPr>
              <a:t>get and set file attributes</a:t>
            </a:r>
          </a:p>
          <a:p>
            <a:pPr marL="343080" indent="-342720">
              <a:lnSpc>
                <a:spcPct val="100000"/>
              </a:lnSpc>
              <a:spcBef>
                <a:spcPts val="641"/>
              </a:spcBef>
              <a:buClr>
                <a:srgbClr val="000000"/>
              </a:buClr>
              <a:buFont typeface="Arial"/>
              <a:buChar char="•"/>
            </a:pPr>
            <a:r>
              <a:rPr lang="en-US" sz="3200" b="0" strike="noStrike" spc="-1">
                <a:solidFill>
                  <a:srgbClr val="000000"/>
                </a:solidFill>
                <a:latin typeface="Arial"/>
              </a:rPr>
              <a:t>Device management</a:t>
            </a: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Arial"/>
              </a:rPr>
              <a:t>request device, release device</a:t>
            </a: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Arial"/>
              </a:rPr>
              <a:t>read, write, reposition</a:t>
            </a: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Arial"/>
              </a:rPr>
              <a:t>get device attributes, set device attributes</a:t>
            </a: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Arial"/>
              </a:rPr>
              <a:t>logically attach or detach devices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TextShape 1"/>
          <p:cNvSpPr txBox="1"/>
          <p:nvPr/>
        </p:nvSpPr>
        <p:spPr>
          <a:xfrm>
            <a:off x="467640" y="116640"/>
            <a:ext cx="8229240" cy="1142640"/>
          </a:xfrm>
          <a:prstGeom prst="rect">
            <a:avLst/>
          </a:prstGeom>
          <a:noFill/>
          <a:ln w="0">
            <a:noFill/>
          </a:ln>
        </p:spPr>
        <p:txBody>
          <a:bodyPr anchor="ctr">
            <a:normAutofit/>
          </a:bodyPr>
          <a:lstStyle/>
          <a:p>
            <a:pPr algn="ctr">
              <a:lnSpc>
                <a:spcPct val="100000"/>
              </a:lnSpc>
            </a:pPr>
            <a:r>
              <a:rPr lang="en-US" sz="4000" b="0" strike="noStrike" spc="-1">
                <a:solidFill>
                  <a:srgbClr val="C00000"/>
                </a:solidFill>
                <a:latin typeface="Arial"/>
              </a:rPr>
              <a:t>Types of System Calls (Cont.)</a:t>
            </a:r>
            <a:endParaRPr lang="en-US" sz="4000" b="0" strike="noStrike" spc="-1">
              <a:solidFill>
                <a:srgbClr val="000000"/>
              </a:solidFill>
              <a:latin typeface="Arial"/>
            </a:endParaRPr>
          </a:p>
        </p:txBody>
      </p:sp>
      <p:sp>
        <p:nvSpPr>
          <p:cNvPr id="511" name="TextShape 2"/>
          <p:cNvSpPr txBox="1"/>
          <p:nvPr/>
        </p:nvSpPr>
        <p:spPr>
          <a:xfrm>
            <a:off x="251640" y="1268640"/>
            <a:ext cx="8640720" cy="5400360"/>
          </a:xfrm>
          <a:prstGeom prst="rect">
            <a:avLst/>
          </a:prstGeom>
          <a:noFill/>
          <a:ln w="0">
            <a:noFill/>
          </a:ln>
        </p:spPr>
        <p:txBody>
          <a:bodyPr>
            <a:normAutofit fontScale="90500" lnSpcReduction="10000"/>
          </a:bodyPr>
          <a:lstStyle/>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Information maintenance</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get time or date, set time or date</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get system data, set system data</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get and set process, file, or device attributes</a:t>
            </a:r>
          </a:p>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Communications</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create, delete communication connection</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send, receive messages if </a:t>
            </a:r>
            <a:r>
              <a:rPr lang="en-US" sz="2800" b="1" strike="noStrike" spc="-1">
                <a:solidFill>
                  <a:srgbClr val="3366FF"/>
                </a:solidFill>
                <a:latin typeface="Arial"/>
              </a:rPr>
              <a:t>message passing model </a:t>
            </a:r>
            <a:r>
              <a:rPr lang="en-US" sz="2800" b="0" strike="noStrike" spc="-1">
                <a:solidFill>
                  <a:srgbClr val="000000"/>
                </a:solidFill>
                <a:latin typeface="Arial"/>
              </a:rPr>
              <a:t>to </a:t>
            </a:r>
            <a:r>
              <a:rPr lang="en-US" sz="2800" b="1" strike="noStrike" spc="-1">
                <a:solidFill>
                  <a:srgbClr val="3366FF"/>
                </a:solidFill>
                <a:latin typeface="Arial"/>
              </a:rPr>
              <a:t>host name</a:t>
            </a:r>
            <a:r>
              <a:rPr lang="en-US" sz="2800" b="0" strike="noStrike" spc="-1">
                <a:solidFill>
                  <a:srgbClr val="000000"/>
                </a:solidFill>
                <a:latin typeface="Arial"/>
              </a:rPr>
              <a:t> or </a:t>
            </a:r>
            <a:r>
              <a:rPr lang="en-US" sz="2800" b="1" strike="noStrike" spc="-1">
                <a:solidFill>
                  <a:srgbClr val="3366FF"/>
                </a:solidFill>
                <a:latin typeface="Arial"/>
              </a:rPr>
              <a:t>process name</a:t>
            </a:r>
            <a:endParaRPr lang="en-US" sz="2800" b="0" strike="noStrike" spc="-1">
              <a:solidFill>
                <a:srgbClr val="000000"/>
              </a:solidFill>
              <a:latin typeface="Arial"/>
            </a:endParaRPr>
          </a:p>
          <a:p>
            <a:pPr marL="1143000" lvl="2" indent="-228240" algn="just">
              <a:lnSpc>
                <a:spcPct val="100000"/>
              </a:lnSpc>
              <a:spcBef>
                <a:spcPts val="479"/>
              </a:spcBef>
              <a:buClr>
                <a:srgbClr val="000000"/>
              </a:buClr>
              <a:buFont typeface="Arial"/>
              <a:buChar char="•"/>
            </a:pPr>
            <a:r>
              <a:rPr lang="en-US" sz="2400" b="0" strike="noStrike" spc="-1">
                <a:solidFill>
                  <a:srgbClr val="000000"/>
                </a:solidFill>
                <a:latin typeface="Arial"/>
              </a:rPr>
              <a:t>From</a:t>
            </a:r>
            <a:r>
              <a:rPr lang="en-US" sz="2400" b="1" strike="noStrike" spc="-1">
                <a:solidFill>
                  <a:srgbClr val="3366FF"/>
                </a:solidFill>
                <a:latin typeface="Arial"/>
              </a:rPr>
              <a:t> client </a:t>
            </a:r>
            <a:r>
              <a:rPr lang="en-US" sz="2400" b="0" strike="noStrike" spc="-1">
                <a:solidFill>
                  <a:srgbClr val="000000"/>
                </a:solidFill>
                <a:latin typeface="Arial"/>
              </a:rPr>
              <a:t>to</a:t>
            </a:r>
            <a:r>
              <a:rPr lang="en-US" sz="2400" b="1" strike="noStrike" spc="-1">
                <a:solidFill>
                  <a:srgbClr val="3366FF"/>
                </a:solidFill>
                <a:latin typeface="Arial"/>
              </a:rPr>
              <a:t> server</a:t>
            </a:r>
            <a:endParaRPr lang="en-US" sz="2400" b="0" strike="noStrike" spc="-1">
              <a:solidFill>
                <a:srgbClr val="000000"/>
              </a:solidFill>
              <a:latin typeface="Arial"/>
            </a:endParaRPr>
          </a:p>
          <a:p>
            <a:pPr marL="743040" lvl="1" indent="-285480" algn="just">
              <a:lnSpc>
                <a:spcPct val="100000"/>
              </a:lnSpc>
              <a:spcBef>
                <a:spcPts val="561"/>
              </a:spcBef>
              <a:buClr>
                <a:srgbClr val="3366FF"/>
              </a:buClr>
              <a:buFont typeface="Arial"/>
              <a:buChar char="–"/>
            </a:pPr>
            <a:r>
              <a:rPr lang="en-US" sz="2800" b="1" strike="noStrike" spc="-1">
                <a:solidFill>
                  <a:srgbClr val="3366FF"/>
                </a:solidFill>
                <a:latin typeface="Arial"/>
              </a:rPr>
              <a:t>Shared-memory model </a:t>
            </a:r>
            <a:r>
              <a:rPr lang="en-US" sz="2800" b="0" strike="noStrike" spc="-1">
                <a:solidFill>
                  <a:srgbClr val="000000"/>
                </a:solidFill>
                <a:latin typeface="Arial"/>
              </a:rPr>
              <a:t>create and gain access to memory regions</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transfer status information</a:t>
            </a:r>
          </a:p>
          <a:p>
            <a:pPr marL="743040" lvl="1" indent="-285480" algn="just">
              <a:lnSpc>
                <a:spcPct val="100000"/>
              </a:lnSpc>
              <a:spcBef>
                <a:spcPts val="561"/>
              </a:spcBef>
              <a:buClr>
                <a:srgbClr val="000000"/>
              </a:buClr>
              <a:buFont typeface="Arial"/>
              <a:buChar char="–"/>
            </a:pPr>
            <a:r>
              <a:rPr lang="en-US" sz="2800" b="0" strike="noStrike" spc="-1">
                <a:solidFill>
                  <a:srgbClr val="000000"/>
                </a:solidFill>
                <a:latin typeface="Arial"/>
              </a:rPr>
              <a:t>attach and detach remote devices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TextShape 1"/>
          <p:cNvSpPr txBox="1"/>
          <p:nvPr/>
        </p:nvSpPr>
        <p:spPr>
          <a:xfrm>
            <a:off x="457200" y="274680"/>
            <a:ext cx="8229240" cy="1142640"/>
          </a:xfrm>
          <a:prstGeom prst="rect">
            <a:avLst/>
          </a:prstGeom>
          <a:noFill/>
          <a:ln w="0">
            <a:noFill/>
          </a:ln>
        </p:spPr>
        <p:txBody>
          <a:bodyPr anchor="ctr">
            <a:normAutofit/>
          </a:bodyPr>
          <a:lstStyle/>
          <a:p>
            <a:pPr algn="ctr">
              <a:lnSpc>
                <a:spcPct val="100000"/>
              </a:lnSpc>
            </a:pPr>
            <a:r>
              <a:rPr lang="en-US" sz="4000" b="0" strike="noStrike" spc="-1">
                <a:solidFill>
                  <a:srgbClr val="C00000"/>
                </a:solidFill>
                <a:latin typeface="Arial"/>
              </a:rPr>
              <a:t>Types of System Calls (Cont.)</a:t>
            </a:r>
            <a:endParaRPr lang="en-US" sz="4000" b="0" strike="noStrike" spc="-1">
              <a:solidFill>
                <a:srgbClr val="000000"/>
              </a:solidFill>
              <a:latin typeface="Arial"/>
            </a:endParaRPr>
          </a:p>
        </p:txBody>
      </p:sp>
      <p:sp>
        <p:nvSpPr>
          <p:cNvPr id="513" name="TextShape 2"/>
          <p:cNvSpPr txBox="1"/>
          <p:nvPr/>
        </p:nvSpPr>
        <p:spPr>
          <a:xfrm>
            <a:off x="457200" y="1600200"/>
            <a:ext cx="8229240" cy="4525560"/>
          </a:xfrm>
          <a:prstGeom prst="rect">
            <a:avLst/>
          </a:prstGeom>
          <a:noFill/>
          <a:ln w="0">
            <a:noFill/>
          </a:ln>
        </p:spPr>
        <p:txBody>
          <a:bodyPr>
            <a:noAutofit/>
          </a:bodyPr>
          <a:lstStyle/>
          <a:p>
            <a:pPr marL="343080" indent="-342720">
              <a:lnSpc>
                <a:spcPct val="100000"/>
              </a:lnSpc>
              <a:spcBef>
                <a:spcPts val="641"/>
              </a:spcBef>
              <a:buClr>
                <a:srgbClr val="000000"/>
              </a:buClr>
              <a:buFont typeface="Arial"/>
              <a:buChar char="•"/>
            </a:pPr>
            <a:r>
              <a:rPr lang="en-US" sz="3200" b="0" strike="noStrike" spc="-1">
                <a:solidFill>
                  <a:srgbClr val="000000"/>
                </a:solidFill>
                <a:latin typeface="Arial"/>
              </a:rPr>
              <a:t>Protection</a:t>
            </a: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Arial"/>
              </a:rPr>
              <a:t>Control access to resources</a:t>
            </a: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Arial"/>
              </a:rPr>
              <a:t>Get and set permissions</a:t>
            </a: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Arial"/>
              </a:rPr>
              <a:t>Allow and deny user access</a:t>
            </a:r>
          </a:p>
          <a:p>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CustomShape 1"/>
          <p:cNvSpPr/>
          <p:nvPr/>
        </p:nvSpPr>
        <p:spPr>
          <a:xfrm>
            <a:off x="611640" y="5407200"/>
            <a:ext cx="7200360" cy="83772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oAutofit/>
          </a:bodyPr>
          <a:lstStyle/>
          <a:p>
            <a:pPr marL="609480" indent="-609120">
              <a:lnSpc>
                <a:spcPct val="100000"/>
              </a:lnSpc>
              <a:spcBef>
                <a:spcPts val="479"/>
              </a:spcBef>
              <a:tabLst>
                <a:tab pos="0" algn="l"/>
              </a:tabLst>
            </a:pPr>
            <a:r>
              <a:rPr lang="en-US" sz="2400" b="0" strike="noStrike" spc="-1">
                <a:solidFill>
                  <a:srgbClr val="000000"/>
                </a:solidFill>
                <a:latin typeface="Arial"/>
              </a:rPr>
              <a:t>Some system calls relating to processes. </a:t>
            </a:r>
            <a:endParaRPr lang="en-US" sz="2400" b="0" strike="noStrike" spc="-1">
              <a:latin typeface="Arial"/>
            </a:endParaRPr>
          </a:p>
        </p:txBody>
      </p:sp>
      <p:sp>
        <p:nvSpPr>
          <p:cNvPr id="515" name="CustomShape 2"/>
          <p:cNvSpPr/>
          <p:nvPr/>
        </p:nvSpPr>
        <p:spPr>
          <a:xfrm>
            <a:off x="0" y="0"/>
            <a:ext cx="9143640" cy="148428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US" sz="4000" b="0" strike="noStrike" spc="-1">
                <a:solidFill>
                  <a:srgbClr val="C00000"/>
                </a:solidFill>
                <a:latin typeface="Arial"/>
              </a:rPr>
              <a:t>Process Management </a:t>
            </a:r>
            <a:r>
              <a:t/>
            </a:r>
            <a:br/>
            <a:r>
              <a:rPr lang="en-US" sz="4000" b="0" strike="noStrike" spc="-1">
                <a:solidFill>
                  <a:srgbClr val="C00000"/>
                </a:solidFill>
                <a:latin typeface="Arial"/>
              </a:rPr>
              <a:t>System Calls in Linux</a:t>
            </a:r>
            <a:endParaRPr lang="en-US" sz="4000" b="0" strike="noStrike" spc="-1">
              <a:latin typeface="Arial"/>
            </a:endParaRPr>
          </a:p>
        </p:txBody>
      </p:sp>
      <p:sp>
        <p:nvSpPr>
          <p:cNvPr id="516" name="CustomShape 3"/>
          <p:cNvSpPr/>
          <p:nvPr/>
        </p:nvSpPr>
        <p:spPr>
          <a:xfrm>
            <a:off x="177840" y="6566040"/>
            <a:ext cx="8712000" cy="25668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nSpc>
                <a:spcPct val="100000"/>
              </a:lnSpc>
            </a:pPr>
            <a:r>
              <a:rPr lang="en-US" sz="1200" b="0" strike="noStrike" spc="-1">
                <a:solidFill>
                  <a:srgbClr val="898989"/>
                </a:solidFill>
                <a:latin typeface="Arial"/>
              </a:rPr>
              <a:t>Tanenbaum, Modern Operating Systems 3 e, (c) 2008 Prentice-Hall, Inc. All rights reserved. 0-13-</a:t>
            </a:r>
            <a:r>
              <a:rPr lang="en-US" sz="1200" b="1" strike="noStrike" spc="-1">
                <a:solidFill>
                  <a:srgbClr val="898989"/>
                </a:solidFill>
                <a:latin typeface="Arial"/>
              </a:rPr>
              <a:t>6006639</a:t>
            </a:r>
            <a:endParaRPr lang="en-US" sz="1200" b="0" strike="noStrike" spc="-1">
              <a:latin typeface="Arial"/>
            </a:endParaRPr>
          </a:p>
        </p:txBody>
      </p:sp>
      <p:pic>
        <p:nvPicPr>
          <p:cNvPr id="517" name="Picture 6" descr="D:\b\b4\IBM\10-06.jpg"/>
          <p:cNvPicPr/>
          <p:nvPr/>
        </p:nvPicPr>
        <p:blipFill>
          <a:blip r:embed="rId2" cstate="print"/>
          <a:stretch/>
        </p:blipFill>
        <p:spPr>
          <a:xfrm>
            <a:off x="512640" y="1431000"/>
            <a:ext cx="7675200" cy="408600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CustomShape 1"/>
          <p:cNvSpPr/>
          <p:nvPr/>
        </p:nvSpPr>
        <p:spPr>
          <a:xfrm>
            <a:off x="0" y="0"/>
            <a:ext cx="9143640" cy="114264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US" sz="4000" b="0" strike="noStrike" spc="-1">
                <a:solidFill>
                  <a:srgbClr val="C00000"/>
                </a:solidFill>
                <a:latin typeface="Arial"/>
              </a:rPr>
              <a:t>System Calls for File Management (1)</a:t>
            </a:r>
            <a:endParaRPr lang="en-US" sz="4000" b="0" strike="noStrike" spc="-1">
              <a:latin typeface="Arial"/>
            </a:endParaRPr>
          </a:p>
        </p:txBody>
      </p:sp>
      <p:sp>
        <p:nvSpPr>
          <p:cNvPr id="519" name="CustomShape 2"/>
          <p:cNvSpPr/>
          <p:nvPr/>
        </p:nvSpPr>
        <p:spPr>
          <a:xfrm>
            <a:off x="177840" y="6566040"/>
            <a:ext cx="8712000" cy="25668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US" sz="1200" b="0" strike="noStrike" spc="-1">
                <a:solidFill>
                  <a:srgbClr val="898989"/>
                </a:solidFill>
                <a:latin typeface="Times New Roman"/>
              </a:rPr>
              <a:t>Tanenbaum, Modern Operating Systems 3 e, (c) 2008 Prentice-Hall, Inc. All rights reserved. 0-13-</a:t>
            </a:r>
            <a:r>
              <a:rPr lang="en-US" sz="1200" b="1" strike="noStrike" spc="-1">
                <a:solidFill>
                  <a:srgbClr val="898989"/>
                </a:solidFill>
                <a:latin typeface="Times New Roman"/>
              </a:rPr>
              <a:t>6006639</a:t>
            </a:r>
            <a:endParaRPr lang="en-US" sz="1200" b="0" strike="noStrike" spc="-1">
              <a:latin typeface="Arial"/>
            </a:endParaRPr>
          </a:p>
        </p:txBody>
      </p:sp>
      <p:pic>
        <p:nvPicPr>
          <p:cNvPr id="520" name="Picture 519"/>
          <p:cNvPicPr/>
          <p:nvPr/>
        </p:nvPicPr>
        <p:blipFill>
          <a:blip r:embed="rId2" cstate="print"/>
          <a:stretch/>
        </p:blipFill>
        <p:spPr>
          <a:xfrm>
            <a:off x="914400" y="1587600"/>
            <a:ext cx="7162920" cy="23875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CustomShape 1"/>
          <p:cNvSpPr/>
          <p:nvPr/>
        </p:nvSpPr>
        <p:spPr>
          <a:xfrm>
            <a:off x="0" y="0"/>
            <a:ext cx="9143640" cy="114264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US" sz="4000" b="0" strike="noStrike" spc="-1">
                <a:solidFill>
                  <a:srgbClr val="C00000"/>
                </a:solidFill>
                <a:latin typeface="Arial"/>
              </a:rPr>
              <a:t>System Calls for File Management (2)</a:t>
            </a:r>
            <a:endParaRPr lang="en-US" sz="4000" b="0" strike="noStrike" spc="-1">
              <a:latin typeface="Arial"/>
            </a:endParaRPr>
          </a:p>
        </p:txBody>
      </p:sp>
      <p:sp>
        <p:nvSpPr>
          <p:cNvPr id="522" name="CustomShape 2"/>
          <p:cNvSpPr/>
          <p:nvPr/>
        </p:nvSpPr>
        <p:spPr>
          <a:xfrm>
            <a:off x="177840" y="6566040"/>
            <a:ext cx="8712000" cy="25668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US" sz="1200" b="0" strike="noStrike" spc="-1">
                <a:solidFill>
                  <a:srgbClr val="898989"/>
                </a:solidFill>
                <a:latin typeface="Times New Roman"/>
              </a:rPr>
              <a:t>Tanenbaum, Modern Operating Systems 3 e, (c) 2008 Prentice-Hall, Inc. All rights reserved. 0-13-</a:t>
            </a:r>
            <a:r>
              <a:rPr lang="en-US" sz="1200" b="1" strike="noStrike" spc="-1">
                <a:solidFill>
                  <a:srgbClr val="898989"/>
                </a:solidFill>
                <a:latin typeface="Times New Roman"/>
              </a:rPr>
              <a:t>6006639</a:t>
            </a:r>
            <a:endParaRPr lang="en-US" sz="1200" b="0" strike="noStrike" spc="-1">
              <a:latin typeface="Arial"/>
            </a:endParaRPr>
          </a:p>
        </p:txBody>
      </p:sp>
      <p:pic>
        <p:nvPicPr>
          <p:cNvPr id="523" name="Picture 522"/>
          <p:cNvPicPr/>
          <p:nvPr/>
        </p:nvPicPr>
        <p:blipFill>
          <a:blip r:embed="rId2" cstate="print"/>
          <a:stretch/>
        </p:blipFill>
        <p:spPr>
          <a:xfrm>
            <a:off x="393840" y="1574640"/>
            <a:ext cx="8445600" cy="24130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CustomShape 1"/>
          <p:cNvSpPr/>
          <p:nvPr/>
        </p:nvSpPr>
        <p:spPr>
          <a:xfrm>
            <a:off x="0" y="0"/>
            <a:ext cx="9143640" cy="114264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US" sz="4000" b="0" strike="noStrike" spc="-1">
                <a:solidFill>
                  <a:srgbClr val="C00000"/>
                </a:solidFill>
                <a:latin typeface="Arial"/>
              </a:rPr>
              <a:t>Miscellaneous System Calls</a:t>
            </a:r>
            <a:endParaRPr lang="en-US" sz="4000" b="0" strike="noStrike" spc="-1">
              <a:latin typeface="Arial"/>
            </a:endParaRPr>
          </a:p>
        </p:txBody>
      </p:sp>
      <p:sp>
        <p:nvSpPr>
          <p:cNvPr id="525" name="CustomShape 2"/>
          <p:cNvSpPr/>
          <p:nvPr/>
        </p:nvSpPr>
        <p:spPr>
          <a:xfrm>
            <a:off x="177840" y="6566040"/>
            <a:ext cx="8712000" cy="256680"/>
          </a:xfrm>
          <a:prstGeom prst="rect">
            <a:avLst/>
          </a:prstGeom>
          <a:noFill/>
          <a:ln w="9525">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US" sz="1200" b="0" strike="noStrike" spc="-1">
                <a:solidFill>
                  <a:srgbClr val="898989"/>
                </a:solidFill>
                <a:latin typeface="Times New Roman"/>
              </a:rPr>
              <a:t>Tanenbaum, Modern Operating Systems 3 e, (c) 2008 Prentice-Hall, Inc. All rights reserved. 0-13-</a:t>
            </a:r>
            <a:r>
              <a:rPr lang="en-US" sz="1200" b="1" strike="noStrike" spc="-1">
                <a:solidFill>
                  <a:srgbClr val="898989"/>
                </a:solidFill>
                <a:latin typeface="Times New Roman"/>
              </a:rPr>
              <a:t>6006639</a:t>
            </a:r>
            <a:endParaRPr lang="en-US" sz="1200" b="0" strike="noStrike" spc="-1">
              <a:latin typeface="Arial"/>
            </a:endParaRPr>
          </a:p>
        </p:txBody>
      </p:sp>
      <p:pic>
        <p:nvPicPr>
          <p:cNvPr id="526" name="Picture 525"/>
          <p:cNvPicPr/>
          <p:nvPr/>
        </p:nvPicPr>
        <p:blipFill>
          <a:blip r:embed="rId2" cstate="print"/>
          <a:stretch/>
        </p:blipFill>
        <p:spPr>
          <a:xfrm>
            <a:off x="317520" y="2057400"/>
            <a:ext cx="8547120" cy="16257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TextShape 1"/>
          <p:cNvSpPr txBox="1"/>
          <p:nvPr/>
        </p:nvSpPr>
        <p:spPr>
          <a:xfrm>
            <a:off x="467640" y="116640"/>
            <a:ext cx="8223480" cy="1223640"/>
          </a:xfrm>
          <a:prstGeom prst="rect">
            <a:avLst/>
          </a:prstGeom>
          <a:noFill/>
          <a:ln w="0">
            <a:noFill/>
          </a:ln>
        </p:spPr>
        <p:txBody>
          <a:bodyPr anchor="ctr">
            <a:noAutofit/>
          </a:bodyPr>
          <a:lstStyle/>
          <a:p>
            <a:pPr algn="ctr">
              <a:lnSpc>
                <a:spcPct val="100000"/>
              </a:lnSpc>
            </a:pPr>
            <a:r>
              <a:rPr lang="en-US" sz="3600" b="0" strike="noStrike" spc="-1">
                <a:solidFill>
                  <a:srgbClr val="C00000"/>
                </a:solidFill>
                <a:latin typeface="Arial"/>
              </a:rPr>
              <a:t>Examples of Windows and </a:t>
            </a:r>
            <a:r>
              <a:t/>
            </a:r>
            <a:br/>
            <a:r>
              <a:rPr lang="en-US" sz="3600" b="0" strike="noStrike" spc="-1">
                <a:solidFill>
                  <a:srgbClr val="C00000"/>
                </a:solidFill>
                <a:latin typeface="Arial"/>
              </a:rPr>
              <a:t>Unix System Calls</a:t>
            </a:r>
            <a:endParaRPr lang="en-US" sz="3600" b="0" strike="noStrike" spc="-1">
              <a:solidFill>
                <a:srgbClr val="000000"/>
              </a:solidFill>
              <a:latin typeface="Arial"/>
            </a:endParaRPr>
          </a:p>
        </p:txBody>
      </p:sp>
      <p:pic>
        <p:nvPicPr>
          <p:cNvPr id="528" name="Picture 6" descr="OS8-p61"/>
          <p:cNvPicPr/>
          <p:nvPr/>
        </p:nvPicPr>
        <p:blipFill>
          <a:blip r:embed="rId2" cstate="print"/>
          <a:stretch/>
        </p:blipFill>
        <p:spPr>
          <a:xfrm>
            <a:off x="1331640" y="1347480"/>
            <a:ext cx="6480360" cy="539352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TextShape 1"/>
          <p:cNvSpPr txBox="1"/>
          <p:nvPr/>
        </p:nvSpPr>
        <p:spPr>
          <a:xfrm>
            <a:off x="457200" y="306360"/>
            <a:ext cx="8229240" cy="576000"/>
          </a:xfrm>
          <a:prstGeom prst="rect">
            <a:avLst/>
          </a:prstGeom>
          <a:noFill/>
          <a:ln w="0">
            <a:noFill/>
          </a:ln>
        </p:spPr>
        <p:txBody>
          <a:bodyPr anchor="ctr">
            <a:normAutofit fontScale="82000" lnSpcReduction="20000"/>
          </a:bodyPr>
          <a:lstStyle/>
          <a:p>
            <a:pPr algn="ctr">
              <a:lnSpc>
                <a:spcPct val="100000"/>
              </a:lnSpc>
            </a:pPr>
            <a:r>
              <a:rPr lang="en-US" sz="4400" b="0" strike="noStrike" spc="-1">
                <a:solidFill>
                  <a:srgbClr val="C00000"/>
                </a:solidFill>
                <a:latin typeface="Arial"/>
              </a:rPr>
              <a:t>Standard C Library Example</a:t>
            </a:r>
            <a:endParaRPr lang="en-US" sz="4400" b="0" strike="noStrike" spc="-1">
              <a:solidFill>
                <a:srgbClr val="000000"/>
              </a:solidFill>
              <a:latin typeface="Arial"/>
            </a:endParaRPr>
          </a:p>
        </p:txBody>
      </p:sp>
      <p:sp>
        <p:nvSpPr>
          <p:cNvPr id="530" name="TextShape 2"/>
          <p:cNvSpPr txBox="1"/>
          <p:nvPr/>
        </p:nvSpPr>
        <p:spPr>
          <a:xfrm>
            <a:off x="323640" y="1173240"/>
            <a:ext cx="8568720" cy="1175400"/>
          </a:xfrm>
          <a:prstGeom prst="rect">
            <a:avLst/>
          </a:prstGeom>
          <a:noFill/>
          <a:ln w="0">
            <a:noFill/>
          </a:ln>
        </p:spPr>
        <p:txBody>
          <a:bodyPr>
            <a:noAutofit/>
          </a:bodyPr>
          <a:lstStyle/>
          <a:p>
            <a:pPr marL="343080" indent="-342720" algn="just">
              <a:lnSpc>
                <a:spcPct val="100000"/>
              </a:lnSpc>
              <a:spcBef>
                <a:spcPts val="641"/>
              </a:spcBef>
              <a:buClr>
                <a:srgbClr val="000000"/>
              </a:buClr>
              <a:buFont typeface="Arial"/>
              <a:buChar char="•"/>
            </a:pPr>
            <a:r>
              <a:rPr lang="en-US" sz="3200" b="0" strike="noStrike" spc="-1">
                <a:solidFill>
                  <a:srgbClr val="000000"/>
                </a:solidFill>
                <a:latin typeface="Arial"/>
              </a:rPr>
              <a:t>C program invoking printf() library call, which calls write() system call</a:t>
            </a:r>
          </a:p>
        </p:txBody>
      </p:sp>
      <p:pic>
        <p:nvPicPr>
          <p:cNvPr id="531" name="Picture 1" descr="Screen Shot 2012-12-01 at 1.12.03 PM.png"/>
          <p:cNvPicPr/>
          <p:nvPr/>
        </p:nvPicPr>
        <p:blipFill>
          <a:blip r:embed="rId3" cstate="print"/>
          <a:stretch/>
        </p:blipFill>
        <p:spPr>
          <a:xfrm>
            <a:off x="2339640" y="2421000"/>
            <a:ext cx="4168440" cy="421452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TextShape 1"/>
          <p:cNvSpPr txBox="1"/>
          <p:nvPr/>
        </p:nvSpPr>
        <p:spPr>
          <a:xfrm>
            <a:off x="457200" y="44640"/>
            <a:ext cx="8229240" cy="863640"/>
          </a:xfrm>
          <a:prstGeom prst="rect">
            <a:avLst/>
          </a:prstGeom>
          <a:noFill/>
          <a:ln w="0">
            <a:noFill/>
          </a:ln>
        </p:spPr>
        <p:txBody>
          <a:bodyPr anchor="ctr">
            <a:normAutofit/>
          </a:bodyPr>
          <a:lstStyle/>
          <a:p>
            <a:pPr algn="ctr">
              <a:lnSpc>
                <a:spcPct val="100000"/>
              </a:lnSpc>
            </a:pPr>
            <a:r>
              <a:rPr lang="en-US" sz="4000" b="0" strike="noStrike" spc="-1">
                <a:solidFill>
                  <a:srgbClr val="FF0000"/>
                </a:solidFill>
                <a:latin typeface="Arial"/>
              </a:rPr>
              <a:t>Computer-system operation …</a:t>
            </a:r>
            <a:endParaRPr lang="en-US" sz="4000" b="0" strike="noStrike" spc="-1">
              <a:solidFill>
                <a:srgbClr val="000000"/>
              </a:solidFill>
              <a:latin typeface="Arial"/>
            </a:endParaRPr>
          </a:p>
        </p:txBody>
      </p:sp>
      <p:sp>
        <p:nvSpPr>
          <p:cNvPr id="316" name="TextShape 2"/>
          <p:cNvSpPr txBox="1"/>
          <p:nvPr/>
        </p:nvSpPr>
        <p:spPr>
          <a:xfrm>
            <a:off x="179640" y="980640"/>
            <a:ext cx="8784720" cy="5688360"/>
          </a:xfrm>
          <a:prstGeom prst="rect">
            <a:avLst/>
          </a:prstGeom>
          <a:noFill/>
          <a:ln w="0">
            <a:noFill/>
          </a:ln>
        </p:spPr>
        <p:txBody>
          <a:bodyPr>
            <a:normAutofit fontScale="83500" lnSpcReduction="10000"/>
          </a:bodyPr>
          <a:lstStyle/>
          <a:p>
            <a:pPr marL="343080" indent="-342720" algn="just">
              <a:lnSpc>
                <a:spcPct val="120000"/>
              </a:lnSpc>
              <a:buClr>
                <a:srgbClr val="000000"/>
              </a:buClr>
              <a:buFont typeface="Arial"/>
              <a:buChar char="•"/>
            </a:pPr>
            <a:r>
              <a:rPr lang="en-IN" sz="3200" b="0" strike="noStrike" spc="-1">
                <a:solidFill>
                  <a:srgbClr val="000000"/>
                </a:solidFill>
                <a:latin typeface="Arial"/>
              </a:rPr>
              <a:t>Once the kernel is loaded and executing, it can start providing services to the system and its users. </a:t>
            </a:r>
            <a:endParaRPr lang="en-US" sz="3200" b="0" strike="noStrike" spc="-1">
              <a:solidFill>
                <a:srgbClr val="000000"/>
              </a:solidFill>
              <a:latin typeface="Arial"/>
            </a:endParaRPr>
          </a:p>
          <a:p>
            <a:pPr marL="343080" indent="-342720" algn="just">
              <a:lnSpc>
                <a:spcPct val="120000"/>
              </a:lnSpc>
              <a:buClr>
                <a:srgbClr val="000000"/>
              </a:buClr>
              <a:buFont typeface="Arial"/>
              <a:buChar char="•"/>
            </a:pPr>
            <a:r>
              <a:rPr lang="en-IN" sz="3200" b="0" strike="noStrike" spc="-1">
                <a:solidFill>
                  <a:srgbClr val="000000"/>
                </a:solidFill>
                <a:latin typeface="Arial"/>
              </a:rPr>
              <a:t>Some services are provided outside of the kernel, by system programs that are loaded into memory at boot time to become </a:t>
            </a:r>
            <a:r>
              <a:rPr lang="en-IN" sz="3200" b="1" strike="noStrike" spc="-1">
                <a:solidFill>
                  <a:srgbClr val="000000"/>
                </a:solidFill>
                <a:latin typeface="Arial"/>
              </a:rPr>
              <a:t>system processes, or system daemons that run the entire time the kernel is running.</a:t>
            </a:r>
            <a:endParaRPr lang="en-US" sz="3200" b="0" strike="noStrike" spc="-1">
              <a:solidFill>
                <a:srgbClr val="000000"/>
              </a:solidFill>
              <a:latin typeface="Arial"/>
            </a:endParaRPr>
          </a:p>
          <a:p>
            <a:pPr marL="343080" indent="-342720" algn="just">
              <a:lnSpc>
                <a:spcPct val="120000"/>
              </a:lnSpc>
              <a:buClr>
                <a:srgbClr val="000000"/>
              </a:buClr>
              <a:buFont typeface="Arial"/>
              <a:buChar char="•"/>
            </a:pPr>
            <a:r>
              <a:rPr lang="en-IN" sz="3200" b="0" strike="noStrike" spc="-1">
                <a:solidFill>
                  <a:srgbClr val="000000"/>
                </a:solidFill>
                <a:latin typeface="Arial"/>
              </a:rPr>
              <a:t>On UNIX, the first system process is “init,” and it starts many other daemons.</a:t>
            </a:r>
            <a:endParaRPr lang="en-US" sz="3200" b="0" strike="noStrike" spc="-1">
              <a:solidFill>
                <a:srgbClr val="000000"/>
              </a:solidFill>
              <a:latin typeface="Arial"/>
            </a:endParaRPr>
          </a:p>
          <a:p>
            <a:pPr marL="343080" indent="-342720" algn="just">
              <a:lnSpc>
                <a:spcPct val="120000"/>
              </a:lnSpc>
              <a:buClr>
                <a:srgbClr val="000000"/>
              </a:buClr>
              <a:buFont typeface="Arial"/>
              <a:buChar char="•"/>
            </a:pPr>
            <a:r>
              <a:rPr lang="en-IN" sz="3200" b="0" strike="noStrike" spc="-1">
                <a:solidFill>
                  <a:srgbClr val="000000"/>
                </a:solidFill>
                <a:latin typeface="Arial"/>
              </a:rPr>
              <a:t>Once this phase is complete, the system is fully booted, and the system waits for some event to occur.</a:t>
            </a:r>
            <a:endParaRPr lang="en-US" sz="3200" b="0" strike="noStrike" spc="-1">
              <a:solidFill>
                <a:srgbClr val="000000"/>
              </a:solidFill>
              <a:latin typeface="Arial"/>
            </a:endParaRPr>
          </a:p>
          <a:p>
            <a:pPr marL="343080" indent="-342720" algn="just">
              <a:lnSpc>
                <a:spcPct val="120000"/>
              </a:lnSpc>
              <a:buClr>
                <a:srgbClr val="000000"/>
              </a:buClr>
              <a:buFont typeface="Arial"/>
              <a:buChar char="•"/>
            </a:pPr>
            <a:r>
              <a:rPr lang="en-US" sz="3200" b="0" strike="noStrike" spc="-1">
                <a:solidFill>
                  <a:srgbClr val="000000"/>
                </a:solidFill>
                <a:latin typeface="Arial"/>
              </a:rPr>
              <a:t>An operating system is </a:t>
            </a:r>
            <a:r>
              <a:rPr lang="en-US" sz="3200" b="1" strike="noStrike" spc="-1">
                <a:solidFill>
                  <a:srgbClr val="0033CC"/>
                </a:solidFill>
                <a:latin typeface="Arial"/>
              </a:rPr>
              <a:t>interrupt driven</a:t>
            </a:r>
            <a:r>
              <a:rPr lang="en-US" sz="3200" b="0" strike="noStrike" spc="-1">
                <a:solidFill>
                  <a:srgbClr val="000000"/>
                </a:solidFill>
                <a:latin typeface="Arial"/>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p:nvPr>
        </p:nvSpPr>
        <p:spPr>
          <a:xfrm>
            <a:off x="251520" y="980728"/>
            <a:ext cx="8640960" cy="5688632"/>
          </a:xfrm>
        </p:spPr>
        <p:txBody>
          <a:bodyPr/>
          <a:lstStyle/>
          <a:p>
            <a:pPr marL="361950" indent="-361950" algn="just">
              <a:buFont typeface="Arial" pitchFamily="34" charset="0"/>
              <a:buChar char="•"/>
            </a:pPr>
            <a:r>
              <a:rPr lang="en-US" sz="2800" b="0" strike="noStrike" spc="-1" dirty="0" smtClean="0">
                <a:solidFill>
                  <a:srgbClr val="000000"/>
                </a:solidFill>
                <a:latin typeface="Arial"/>
              </a:rPr>
              <a:t>Are notifications (software interrupt) sent to a running process in order to notify it of various "important or exceptional" events. </a:t>
            </a:r>
          </a:p>
          <a:p>
            <a:pPr marL="628650" indent="-266700" algn="just">
              <a:buFont typeface="Wingdings" pitchFamily="2" charset="2"/>
              <a:buChar char="Ø"/>
            </a:pPr>
            <a:r>
              <a:rPr lang="en-US" sz="2400" b="0" strike="noStrike" spc="-1" dirty="0" smtClean="0">
                <a:solidFill>
                  <a:srgbClr val="000000"/>
                </a:solidFill>
                <a:latin typeface="Arial"/>
              </a:rPr>
              <a:t>By their nature, they interrupt whatever the process is doing at this minute, and force it to handle them immediately.</a:t>
            </a:r>
          </a:p>
          <a:p>
            <a:pPr marL="361950" indent="-361950" algn="just">
              <a:buFont typeface="Arial" pitchFamily="34" charset="0"/>
              <a:buChar char="•"/>
            </a:pPr>
            <a:r>
              <a:rPr lang="en-US" sz="2800" b="0" strike="noStrike" spc="-1" dirty="0" smtClean="0">
                <a:latin typeface="Arial"/>
              </a:rPr>
              <a:t>Signals can be initiated by programs, users, or administrators.</a:t>
            </a:r>
          </a:p>
          <a:p>
            <a:pPr marL="361950" indent="-361950" algn="just">
              <a:buFont typeface="Arial" pitchFamily="34" charset="0"/>
              <a:buChar char="•"/>
            </a:pPr>
            <a:r>
              <a:rPr lang="en-US" sz="2800" b="0" strike="noStrike" spc="-1" dirty="0" smtClean="0">
                <a:solidFill>
                  <a:srgbClr val="000000"/>
                </a:solidFill>
                <a:latin typeface="Arial"/>
              </a:rPr>
              <a:t>Each signal has an integer number that represents it (1, 2 and so on), as well as a symbolic name that is usually defined in the file /</a:t>
            </a:r>
            <a:r>
              <a:rPr lang="en-US" sz="2800" b="0" strike="noStrike" spc="-1" dirty="0" err="1" smtClean="0">
                <a:solidFill>
                  <a:srgbClr val="000000"/>
                </a:solidFill>
                <a:latin typeface="Arial"/>
              </a:rPr>
              <a:t>usr</a:t>
            </a:r>
            <a:r>
              <a:rPr lang="en-US" sz="2800" b="0" strike="noStrike" spc="-1" dirty="0" smtClean="0">
                <a:solidFill>
                  <a:srgbClr val="000000"/>
                </a:solidFill>
                <a:latin typeface="Arial"/>
              </a:rPr>
              <a:t>/include/</a:t>
            </a:r>
            <a:r>
              <a:rPr lang="en-US" sz="2800" b="0" strike="noStrike" spc="-1" dirty="0" err="1" smtClean="0">
                <a:solidFill>
                  <a:srgbClr val="000000"/>
                </a:solidFill>
                <a:latin typeface="Arial"/>
              </a:rPr>
              <a:t>signal.h</a:t>
            </a:r>
            <a:r>
              <a:rPr lang="en-US" sz="2800" b="0" strike="noStrike" spc="-1" dirty="0" smtClean="0">
                <a:solidFill>
                  <a:srgbClr val="000000"/>
                </a:solidFill>
                <a:latin typeface="Arial"/>
              </a:rPr>
              <a:t> or one of the files included by it directly or indirectly </a:t>
            </a:r>
          </a:p>
          <a:p>
            <a:pPr marL="623888" indent="-261938" algn="just">
              <a:buFont typeface="Wingdings" pitchFamily="2" charset="2"/>
              <a:buChar char="Ø"/>
            </a:pPr>
            <a:r>
              <a:rPr lang="en-US" sz="2400" b="0" strike="noStrike" spc="-1" dirty="0" smtClean="0">
                <a:solidFill>
                  <a:schemeClr val="tx1"/>
                </a:solidFill>
                <a:latin typeface="Arial"/>
              </a:rPr>
              <a:t>(HUP, INT and so on. Use the command 'kill -l' to see a list of signals supported by your system).</a:t>
            </a:r>
            <a:endParaRPr lang="en-IN" sz="2800" dirty="0">
              <a:latin typeface="+mn-lt"/>
            </a:endParaRPr>
          </a:p>
        </p:txBody>
      </p:sp>
      <p:sp>
        <p:nvSpPr>
          <p:cNvPr id="5" name="Title 5"/>
          <p:cNvSpPr>
            <a:spLocks noGrp="1"/>
          </p:cNvSpPr>
          <p:nvPr>
            <p:ph type="title"/>
          </p:nvPr>
        </p:nvSpPr>
        <p:spPr>
          <a:xfrm>
            <a:off x="457200" y="116632"/>
            <a:ext cx="8229240" cy="864096"/>
          </a:xfrm>
        </p:spPr>
        <p:txBody>
          <a:bodyPr/>
          <a:lstStyle/>
          <a:p>
            <a:pPr algn="ctr"/>
            <a:r>
              <a:rPr lang="en-US" sz="4000" b="0" strike="noStrike" spc="-1" dirty="0" smtClean="0">
                <a:solidFill>
                  <a:srgbClr val="C00000"/>
                </a:solidFill>
                <a:latin typeface="Arial"/>
              </a:rPr>
              <a:t>Signals</a:t>
            </a:r>
            <a:endParaRPr lang="en-IN" sz="4000" dirty="0">
              <a:solidFill>
                <a:srgbClr val="C00000"/>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TextShape 1"/>
          <p:cNvSpPr txBox="1"/>
          <p:nvPr/>
        </p:nvSpPr>
        <p:spPr>
          <a:xfrm>
            <a:off x="457200" y="274680"/>
            <a:ext cx="8229240" cy="114264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 name="Text Placeholder 6"/>
          <p:cNvSpPr>
            <a:spLocks noGrp="1"/>
          </p:cNvSpPr>
          <p:nvPr>
            <p:ph type="body"/>
          </p:nvPr>
        </p:nvSpPr>
        <p:spPr>
          <a:xfrm>
            <a:off x="251520" y="764704"/>
            <a:ext cx="8640960" cy="5904656"/>
          </a:xfrm>
        </p:spPr>
        <p:txBody>
          <a:bodyPr>
            <a:noAutofit/>
          </a:bodyPr>
          <a:lstStyle/>
          <a:p>
            <a:pPr marL="180975" indent="-180975" algn="just">
              <a:buFont typeface="Arial" pitchFamily="34" charset="0"/>
              <a:buChar char="•"/>
            </a:pPr>
            <a:r>
              <a:rPr lang="en-US" sz="2800" b="0" strike="noStrike" spc="-1" dirty="0" smtClean="0">
                <a:solidFill>
                  <a:srgbClr val="000000"/>
                </a:solidFill>
                <a:latin typeface="Arial"/>
              </a:rPr>
              <a:t>Each signal may have a signal handler, which is a function that gets called when the process receives that signal.</a:t>
            </a:r>
          </a:p>
          <a:p>
            <a:pPr marL="447675" indent="-266700" algn="just">
              <a:buFont typeface="Wingdings" pitchFamily="2" charset="2"/>
              <a:buChar char="Ø"/>
            </a:pPr>
            <a:r>
              <a:rPr lang="en-US" sz="2400" b="0" strike="noStrike" spc="-1" dirty="0" smtClean="0">
                <a:solidFill>
                  <a:srgbClr val="000000"/>
                </a:solidFill>
                <a:latin typeface="Arial"/>
              </a:rPr>
              <a:t>The function is called in "asynchronous mode", meaning that no where in your program you have code that calls this function directly. </a:t>
            </a:r>
          </a:p>
          <a:p>
            <a:pPr marL="180975" indent="-180975" algn="just">
              <a:buFont typeface="Arial" pitchFamily="34" charset="0"/>
              <a:buChar char="•"/>
            </a:pPr>
            <a:r>
              <a:rPr lang="en-US" sz="2800" b="0" strike="noStrike" spc="-1" dirty="0" smtClean="0">
                <a:solidFill>
                  <a:srgbClr val="000000"/>
                </a:solidFill>
                <a:latin typeface="Arial"/>
              </a:rPr>
              <a:t>Instead, when the signal is sent to the process, the operating system stops the execution of the process, and "forces" it to call the signal handler function. </a:t>
            </a:r>
          </a:p>
          <a:p>
            <a:pPr marL="447675" indent="-266700" algn="just">
              <a:buFont typeface="Wingdings" pitchFamily="2" charset="2"/>
              <a:buChar char="Ø"/>
            </a:pPr>
            <a:r>
              <a:rPr lang="en-US" sz="2000" b="0" strike="noStrike" spc="-1" dirty="0" smtClean="0">
                <a:solidFill>
                  <a:srgbClr val="000000"/>
                </a:solidFill>
                <a:latin typeface="Arial"/>
              </a:rPr>
              <a:t>When that signal handler function returns, the process continues execution from wherever it happened to be before the signal was received, as if this interruption never occurred.</a:t>
            </a:r>
          </a:p>
          <a:p>
            <a:pPr marL="447675" indent="-266700" algn="just">
              <a:buFont typeface="Wingdings" pitchFamily="2" charset="2"/>
              <a:buChar char="Ø"/>
            </a:pPr>
            <a:r>
              <a:rPr lang="en-US" sz="2000" b="0" strike="noStrike" spc="-1" dirty="0" smtClean="0">
                <a:latin typeface="Arial"/>
              </a:rPr>
              <a:t>Each Unix signal has a default set of effects on a Unix program.</a:t>
            </a:r>
          </a:p>
          <a:p>
            <a:pPr marL="447675" indent="-266700" algn="just">
              <a:buFont typeface="Wingdings" pitchFamily="2" charset="2"/>
              <a:buChar char="Ø"/>
            </a:pPr>
            <a:r>
              <a:rPr lang="en-IN" sz="2000" dirty="0" smtClean="0"/>
              <a:t>A signal stack is a special area of memory to be used as the execution stack during signal handlers.</a:t>
            </a:r>
            <a:endParaRPr lang="en-IN" sz="2000" dirty="0"/>
          </a:p>
        </p:txBody>
      </p:sp>
      <p:sp>
        <p:nvSpPr>
          <p:cNvPr id="6" name="Title 5"/>
          <p:cNvSpPr>
            <a:spLocks noGrp="1"/>
          </p:cNvSpPr>
          <p:nvPr>
            <p:ph type="title"/>
          </p:nvPr>
        </p:nvSpPr>
        <p:spPr>
          <a:xfrm>
            <a:off x="457200" y="116632"/>
            <a:ext cx="8229240" cy="720080"/>
          </a:xfrm>
        </p:spPr>
        <p:txBody>
          <a:bodyPr/>
          <a:lstStyle/>
          <a:p>
            <a:pPr algn="ctr"/>
            <a:r>
              <a:rPr lang="en-US" sz="4000" b="0" strike="noStrike" spc="-1" dirty="0" smtClean="0">
                <a:solidFill>
                  <a:srgbClr val="C00000"/>
                </a:solidFill>
                <a:latin typeface="Arial"/>
              </a:rPr>
              <a:t>Signals Handler</a:t>
            </a:r>
            <a:endParaRPr lang="en-IN" sz="4000" dirty="0">
              <a:solidFill>
                <a:srgbClr val="C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TextShape 1"/>
          <p:cNvSpPr txBox="1"/>
          <p:nvPr/>
        </p:nvSpPr>
        <p:spPr>
          <a:xfrm>
            <a:off x="457200" y="274680"/>
            <a:ext cx="8229240" cy="114264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4" name="Title 3"/>
          <p:cNvSpPr>
            <a:spLocks noGrp="1"/>
          </p:cNvSpPr>
          <p:nvPr>
            <p:ph type="title"/>
          </p:nvPr>
        </p:nvSpPr>
        <p:spPr>
          <a:xfrm>
            <a:off x="457200" y="116632"/>
            <a:ext cx="8229240" cy="792088"/>
          </a:xfrm>
        </p:spPr>
        <p:txBody>
          <a:bodyPr/>
          <a:lstStyle/>
          <a:p>
            <a:pPr algn="ctr"/>
            <a:r>
              <a:rPr lang="en-IN" sz="4000" dirty="0" smtClean="0">
                <a:solidFill>
                  <a:srgbClr val="C00000"/>
                </a:solidFill>
              </a:rPr>
              <a:t>Default Effect of Signal</a:t>
            </a:r>
            <a:endParaRPr lang="en-IN" sz="4000" dirty="0">
              <a:solidFill>
                <a:srgbClr val="C00000"/>
              </a:solidFill>
            </a:endParaRPr>
          </a:p>
        </p:txBody>
      </p:sp>
      <p:sp>
        <p:nvSpPr>
          <p:cNvPr id="5" name="Text Placeholder 4"/>
          <p:cNvSpPr>
            <a:spLocks noGrp="1"/>
          </p:cNvSpPr>
          <p:nvPr>
            <p:ph type="body"/>
          </p:nvPr>
        </p:nvSpPr>
        <p:spPr>
          <a:xfrm>
            <a:off x="251520" y="908720"/>
            <a:ext cx="8640960" cy="5616624"/>
          </a:xfrm>
        </p:spPr>
        <p:txBody>
          <a:bodyPr>
            <a:noAutofit/>
          </a:bodyPr>
          <a:lstStyle/>
          <a:p>
            <a:pPr marL="361950" indent="-276225" algn="just">
              <a:buFont typeface="Arial" pitchFamily="34" charset="0"/>
              <a:buChar char="•"/>
            </a:pPr>
            <a:r>
              <a:rPr lang="en-US" sz="2800" b="0" strike="noStrike" spc="-1" dirty="0" smtClean="0">
                <a:latin typeface="Arial"/>
              </a:rPr>
              <a:t>Each signal has a current disposition, which determines how the process behaves when it is delivered the signal i.e. action associated with a signal.</a:t>
            </a:r>
          </a:p>
          <a:p>
            <a:pPr marL="628650" indent="-266700" algn="just">
              <a:buFont typeface="Wingdings" pitchFamily="2" charset="2"/>
              <a:buChar char="Ø"/>
            </a:pPr>
            <a:r>
              <a:rPr lang="en-US" sz="2400" b="0" strike="noStrike" spc="-1" dirty="0" smtClean="0">
                <a:latin typeface="Arial"/>
              </a:rPr>
              <a:t>Ignore / Catch / Let Default Action Apply</a:t>
            </a:r>
          </a:p>
          <a:p>
            <a:pPr marL="361950" indent="-276225" algn="just">
              <a:buFont typeface="Arial" pitchFamily="34" charset="0"/>
              <a:buChar char="•"/>
            </a:pPr>
            <a:r>
              <a:rPr lang="en-US" sz="2800" b="0" strike="noStrike" spc="-1" dirty="0" smtClean="0">
                <a:latin typeface="Arial"/>
              </a:rPr>
              <a:t>Using </a:t>
            </a:r>
            <a:r>
              <a:rPr lang="en-US" sz="2800" b="0" strike="noStrike" spc="-1" dirty="0" err="1" smtClean="0">
                <a:solidFill>
                  <a:srgbClr val="C00000"/>
                </a:solidFill>
                <a:latin typeface="Arial"/>
              </a:rPr>
              <a:t>sigaction</a:t>
            </a:r>
            <a:r>
              <a:rPr lang="en-US" sz="2800" b="0" strike="noStrike" spc="-1" dirty="0" smtClean="0">
                <a:latin typeface="Arial"/>
              </a:rPr>
              <a:t>/</a:t>
            </a:r>
            <a:r>
              <a:rPr lang="en-US" sz="2800" b="0" strike="noStrike" spc="-1" dirty="0" smtClean="0">
                <a:solidFill>
                  <a:srgbClr val="C00000"/>
                </a:solidFill>
                <a:latin typeface="Arial"/>
              </a:rPr>
              <a:t>signal</a:t>
            </a:r>
            <a:r>
              <a:rPr lang="en-US" sz="2800" b="0" strike="noStrike" spc="-1" dirty="0" smtClean="0">
                <a:latin typeface="Arial"/>
              </a:rPr>
              <a:t> system calls, a process can elect one of the following behaviors to occur on delivery of the signal: </a:t>
            </a:r>
          </a:p>
          <a:p>
            <a:pPr marL="628650" indent="-266700" algn="just">
              <a:buFont typeface="Wingdings" pitchFamily="2" charset="2"/>
              <a:buChar char="Ø"/>
            </a:pPr>
            <a:r>
              <a:rPr lang="en-US" sz="2400" b="0" strike="noStrike" spc="-1" dirty="0" smtClean="0">
                <a:latin typeface="Arial"/>
              </a:rPr>
              <a:t>Perform the default action; </a:t>
            </a:r>
          </a:p>
          <a:p>
            <a:pPr marL="628650" indent="-266700" algn="just">
              <a:buFont typeface="Wingdings" pitchFamily="2" charset="2"/>
              <a:buChar char="Ø"/>
            </a:pPr>
            <a:r>
              <a:rPr lang="en-US" sz="2400" b="0" strike="noStrike" spc="-1" dirty="0" smtClean="0">
                <a:latin typeface="Arial"/>
              </a:rPr>
              <a:t>Ignore the signal; </a:t>
            </a:r>
          </a:p>
          <a:p>
            <a:pPr marL="628650" indent="-266700" algn="just">
              <a:buFont typeface="Wingdings" pitchFamily="2" charset="2"/>
              <a:buChar char="Ø"/>
            </a:pPr>
            <a:r>
              <a:rPr lang="en-US" sz="2400" b="0" strike="noStrike" spc="-1" smtClean="0">
                <a:latin typeface="Arial"/>
              </a:rPr>
              <a:t>or Catch </a:t>
            </a:r>
            <a:r>
              <a:rPr lang="en-US" sz="2400" b="0" strike="noStrike" spc="-1" dirty="0" smtClean="0">
                <a:latin typeface="Arial"/>
              </a:rPr>
              <a:t>the signal with a signal handler, a programmer-defined function that is automatically invoked when the signal is delivered.</a:t>
            </a:r>
          </a:p>
          <a:p>
            <a:pPr marL="361950" indent="-276225" algn="just">
              <a:buFont typeface="Arial" pitchFamily="34" charset="0"/>
              <a:buChar char="•"/>
            </a:pPr>
            <a:r>
              <a:rPr lang="en-US" b="0" strike="noStrike" spc="-1" dirty="0" smtClean="0">
                <a:latin typeface="Arial"/>
                <a:hlinkClick r:id="rId2"/>
              </a:rPr>
              <a:t>https://www.gnu.org/software/libc/manual/html_node/index.html#SEC_Contents</a:t>
            </a:r>
            <a:endParaRPr lang="en-US" b="0" strike="noStrike" spc="-1" dirty="0" smtClean="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TextShape 1"/>
          <p:cNvSpPr txBox="1"/>
          <p:nvPr/>
        </p:nvSpPr>
        <p:spPr>
          <a:xfrm>
            <a:off x="457200" y="274680"/>
            <a:ext cx="8229240" cy="114264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35" name="TextShape 2"/>
          <p:cNvSpPr txBox="1"/>
          <p:nvPr/>
        </p:nvSpPr>
        <p:spPr>
          <a:xfrm>
            <a:off x="365760" y="1544400"/>
            <a:ext cx="8503920" cy="4989960"/>
          </a:xfrm>
          <a:prstGeom prst="rect">
            <a:avLst/>
          </a:prstGeom>
          <a:noFill/>
          <a:ln w="0">
            <a:noFill/>
          </a:ln>
        </p:spPr>
        <p:txBody>
          <a:bodyPr lIns="0" tIns="0" rIns="0" bIns="0" anchor="ctr">
            <a:noAutofit/>
          </a:bodyPr>
          <a:lstStyle/>
          <a:p>
            <a:pPr algn="just"/>
            <a:endParaRPr lang="en-US" sz="2400" b="0" strike="noStrike" spc="-1" dirty="0">
              <a:latin typeface="Arial"/>
            </a:endParaRPr>
          </a:p>
        </p:txBody>
      </p:sp>
      <p:sp>
        <p:nvSpPr>
          <p:cNvPr id="5" name="Text Placeholder 4"/>
          <p:cNvSpPr>
            <a:spLocks noGrp="1"/>
          </p:cNvSpPr>
          <p:nvPr>
            <p:ph type="body"/>
          </p:nvPr>
        </p:nvSpPr>
        <p:spPr>
          <a:xfrm>
            <a:off x="179512" y="980728"/>
            <a:ext cx="8640960" cy="5688632"/>
          </a:xfrm>
        </p:spPr>
        <p:txBody>
          <a:bodyPr>
            <a:noAutofit/>
          </a:bodyPr>
          <a:lstStyle/>
          <a:p>
            <a:pPr marL="361950" indent="-361950" algn="just">
              <a:buFont typeface="Arial" pitchFamily="34" charset="0"/>
              <a:buChar char="•"/>
            </a:pPr>
            <a:r>
              <a:rPr lang="en-US" sz="2800" b="0" strike="noStrike" spc="-1" dirty="0" smtClean="0">
                <a:latin typeface="Arial"/>
              </a:rPr>
              <a:t>Programmers can code their applications to respond in customized ways to most signals. </a:t>
            </a:r>
          </a:p>
          <a:p>
            <a:pPr marL="714375" lvl="1" indent="-352425" algn="just">
              <a:buFont typeface="Wingdings" pitchFamily="2" charset="2"/>
              <a:buChar char="Ø"/>
            </a:pPr>
            <a:r>
              <a:rPr lang="en-US" sz="2400" b="0" strike="noStrike" spc="-1" dirty="0" smtClean="0">
                <a:solidFill>
                  <a:srgbClr val="0000FF"/>
                </a:solidFill>
                <a:latin typeface="Arial"/>
              </a:rPr>
              <a:t>By default, a signal handler is invoked on the normal process stack. </a:t>
            </a:r>
          </a:p>
          <a:p>
            <a:pPr marL="361950" indent="-361950" algn="just">
              <a:buFont typeface="Arial" pitchFamily="34" charset="0"/>
              <a:buChar char="•"/>
            </a:pPr>
            <a:r>
              <a:rPr lang="en-US" sz="2800" b="0" strike="noStrike" spc="-1" dirty="0" smtClean="0">
                <a:latin typeface="Arial"/>
              </a:rPr>
              <a:t>It is possible to arrange that the signal handler uses an alternate stack i.e. programmers can customize signal handlers.</a:t>
            </a:r>
          </a:p>
          <a:p>
            <a:pPr marL="361950" indent="-361950" algn="just">
              <a:buFont typeface="Arial" pitchFamily="34" charset="0"/>
              <a:buChar char="•"/>
            </a:pPr>
            <a:r>
              <a:rPr lang="en-US" sz="2800" b="0" strike="noStrike" spc="-1" dirty="0" smtClean="0">
                <a:solidFill>
                  <a:srgbClr val="C00000"/>
                </a:solidFill>
                <a:latin typeface="Arial"/>
              </a:rPr>
              <a:t>Two signals are unable to be redefined by a signal handler. </a:t>
            </a:r>
          </a:p>
          <a:p>
            <a:pPr marL="714375" lvl="2" indent="-361950" algn="just">
              <a:buFont typeface="Wingdings" pitchFamily="2" charset="2"/>
              <a:buChar char="Ø"/>
            </a:pPr>
            <a:r>
              <a:rPr lang="en-US" sz="2400" b="1" strike="noStrike" spc="-1" dirty="0" smtClean="0">
                <a:solidFill>
                  <a:srgbClr val="0000FF"/>
                </a:solidFill>
                <a:latin typeface="Arial"/>
              </a:rPr>
              <a:t>SIGKILL always stops a process and SIGSTOP always moves a process from the foreground to the background. </a:t>
            </a:r>
          </a:p>
          <a:p>
            <a:pPr marL="714375" lvl="1" indent="-361950" algn="just">
              <a:buFont typeface="Wingdings" pitchFamily="2" charset="2"/>
              <a:buChar char="Ø"/>
            </a:pPr>
            <a:r>
              <a:rPr lang="en-US" sz="2400" b="1" strike="noStrike" spc="-1" dirty="0" smtClean="0">
                <a:solidFill>
                  <a:srgbClr val="0000FF"/>
                </a:solidFill>
                <a:latin typeface="Arial"/>
              </a:rPr>
              <a:t>These two signals cannot be "caught" by a signal handler.</a:t>
            </a:r>
            <a:endParaRPr lang="en-IN" sz="2400" dirty="0"/>
          </a:p>
        </p:txBody>
      </p:sp>
      <p:sp>
        <p:nvSpPr>
          <p:cNvPr id="4" name="Title 5"/>
          <p:cNvSpPr>
            <a:spLocks noGrp="1"/>
          </p:cNvSpPr>
          <p:nvPr>
            <p:ph type="title"/>
          </p:nvPr>
        </p:nvSpPr>
        <p:spPr>
          <a:xfrm>
            <a:off x="457200" y="116632"/>
            <a:ext cx="8229240" cy="936104"/>
          </a:xfrm>
        </p:spPr>
        <p:txBody>
          <a:bodyPr/>
          <a:lstStyle/>
          <a:p>
            <a:pPr algn="ctr"/>
            <a:r>
              <a:rPr lang="en-US" sz="4000" b="0" strike="noStrike" spc="-1" dirty="0" smtClean="0">
                <a:solidFill>
                  <a:srgbClr val="C00000"/>
                </a:solidFill>
                <a:latin typeface="Arial"/>
              </a:rPr>
              <a:t>Signals Handlers …</a:t>
            </a:r>
            <a:endParaRPr lang="en-IN" sz="4000" dirty="0">
              <a:solidFill>
                <a:srgbClr val="C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51520" y="116632"/>
            <a:ext cx="8712968" cy="864096"/>
          </a:xfrm>
        </p:spPr>
        <p:txBody>
          <a:bodyPr/>
          <a:lstStyle/>
          <a:p>
            <a:pPr algn="ctr"/>
            <a:r>
              <a:rPr lang="en-US" sz="4000" b="0" strike="noStrike" spc="-1" dirty="0" smtClean="0">
                <a:solidFill>
                  <a:srgbClr val="C00000"/>
                </a:solidFill>
                <a:latin typeface="+mn-lt"/>
              </a:rPr>
              <a:t>Sending Signals Using The Keyboard</a:t>
            </a:r>
            <a:endParaRPr lang="en-IN" sz="4000" dirty="0">
              <a:solidFill>
                <a:srgbClr val="C00000"/>
              </a:solidFill>
              <a:latin typeface="+mn-lt"/>
            </a:endParaRPr>
          </a:p>
        </p:txBody>
      </p:sp>
      <p:sp>
        <p:nvSpPr>
          <p:cNvPr id="5" name="Subtitle 4"/>
          <p:cNvSpPr>
            <a:spLocks noGrp="1"/>
          </p:cNvSpPr>
          <p:nvPr>
            <p:ph type="body"/>
          </p:nvPr>
        </p:nvSpPr>
        <p:spPr>
          <a:xfrm>
            <a:off x="179512" y="1196752"/>
            <a:ext cx="8712968" cy="4525560"/>
          </a:xfrm>
        </p:spPr>
        <p:txBody>
          <a:bodyPr>
            <a:noAutofit/>
          </a:bodyPr>
          <a:lstStyle/>
          <a:p>
            <a:pPr marL="361950" indent="-361950" algn="just">
              <a:buFont typeface="Arial" pitchFamily="34" charset="0"/>
              <a:buChar char="•"/>
            </a:pPr>
            <a:r>
              <a:rPr lang="en-US" sz="2800" b="0" strike="noStrike" spc="-1" dirty="0" smtClean="0">
                <a:solidFill>
                  <a:srgbClr val="000000"/>
                </a:solidFill>
                <a:latin typeface="Arial Narrow"/>
              </a:rPr>
              <a:t>The most common way of sending signals to processes is using the keyboard. </a:t>
            </a:r>
          </a:p>
          <a:p>
            <a:pPr marL="361950" indent="-361950" algn="just">
              <a:buFont typeface="Arial" pitchFamily="34" charset="0"/>
              <a:buChar char="•"/>
            </a:pPr>
            <a:r>
              <a:rPr lang="en-US" sz="2800" b="0" strike="noStrike" spc="-1" dirty="0" smtClean="0">
                <a:solidFill>
                  <a:srgbClr val="000000"/>
                </a:solidFill>
                <a:latin typeface="Arial Narrow"/>
              </a:rPr>
              <a:t>There are certain key presses that are interpreted by the system as requests to send signals to the process with which we are interacting:</a:t>
            </a:r>
          </a:p>
          <a:p>
            <a:pPr marL="361950" indent="-361950" algn="just"/>
            <a:endParaRPr lang="en-US" sz="2800" b="0" strike="noStrike" spc="-1" dirty="0" smtClean="0">
              <a:solidFill>
                <a:srgbClr val="000000"/>
              </a:solidFill>
              <a:latin typeface="Arial Narrow"/>
            </a:endParaRPr>
          </a:p>
          <a:p>
            <a:pPr marL="361950" indent="-361950" algn="just">
              <a:buFont typeface="Arial" pitchFamily="34" charset="0"/>
              <a:buChar char="•"/>
            </a:pPr>
            <a:r>
              <a:rPr lang="en-US" sz="2800" b="0" strike="noStrike" spc="-1" dirty="0" smtClean="0">
                <a:solidFill>
                  <a:srgbClr val="000000"/>
                </a:solidFill>
                <a:latin typeface="Arial Narrow"/>
              </a:rPr>
              <a:t>Ctrl-C Pressing this key causes the system to send an INT signal (SIGINT) to the running process. </a:t>
            </a:r>
          </a:p>
          <a:p>
            <a:pPr marL="361950" indent="-361950" algn="just">
              <a:buFont typeface="Arial" pitchFamily="34" charset="0"/>
              <a:buChar char="•"/>
            </a:pPr>
            <a:r>
              <a:rPr lang="en-US" sz="2800" b="0" strike="noStrike" spc="-1" dirty="0" smtClean="0">
                <a:solidFill>
                  <a:srgbClr val="000000"/>
                </a:solidFill>
                <a:latin typeface="Arial Narrow"/>
              </a:rPr>
              <a:t>By default, this signal causes the process to immediately terminate.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568952" cy="1142640"/>
          </a:xfrm>
        </p:spPr>
        <p:txBody>
          <a:bodyPr/>
          <a:lstStyle/>
          <a:p>
            <a:pPr algn="ctr"/>
            <a:r>
              <a:rPr lang="en-US" sz="3600" spc="-1" dirty="0">
                <a:solidFill>
                  <a:srgbClr val="C00000"/>
                </a:solidFill>
                <a:latin typeface="Arial" pitchFamily="34" charset="0"/>
                <a:cs typeface="Arial" pitchFamily="34" charset="0"/>
              </a:rPr>
              <a:t>Sending Signals Using The </a:t>
            </a:r>
            <a:r>
              <a:rPr lang="en-US" sz="3600" spc="-1" dirty="0" smtClean="0">
                <a:solidFill>
                  <a:srgbClr val="C00000"/>
                </a:solidFill>
                <a:latin typeface="Arial" pitchFamily="34" charset="0"/>
                <a:cs typeface="Arial" pitchFamily="34" charset="0"/>
              </a:rPr>
              <a:t>Keyboard …</a:t>
            </a:r>
            <a:endParaRPr lang="en-IN" sz="3600" dirty="0">
              <a:latin typeface="Arial" pitchFamily="34" charset="0"/>
              <a:cs typeface="Arial" pitchFamily="34" charset="0"/>
            </a:endParaRPr>
          </a:p>
        </p:txBody>
      </p:sp>
      <p:sp>
        <p:nvSpPr>
          <p:cNvPr id="3" name="Text Placeholder 2"/>
          <p:cNvSpPr>
            <a:spLocks noGrp="1"/>
          </p:cNvSpPr>
          <p:nvPr>
            <p:ph type="body"/>
          </p:nvPr>
        </p:nvSpPr>
        <p:spPr>
          <a:xfrm>
            <a:off x="251520" y="1340768"/>
            <a:ext cx="8568952" cy="4032448"/>
          </a:xfrm>
        </p:spPr>
        <p:txBody>
          <a:bodyPr>
            <a:normAutofit/>
          </a:bodyPr>
          <a:lstStyle/>
          <a:p>
            <a:pPr marL="361950" indent="-361950" algn="just">
              <a:buFont typeface="Arial" pitchFamily="34" charset="0"/>
              <a:buChar char="•"/>
            </a:pPr>
            <a:r>
              <a:rPr lang="en-US" sz="2800" b="0" strike="noStrike" spc="-1" dirty="0" smtClean="0">
                <a:solidFill>
                  <a:srgbClr val="000000"/>
                </a:solidFill>
                <a:latin typeface="Arial" pitchFamily="34" charset="0"/>
                <a:cs typeface="Arial" pitchFamily="34" charset="0"/>
              </a:rPr>
              <a:t>Ctrl-Z Pressing this key causes the system to send a TSTP signal (SIGTSTP) to the running process. </a:t>
            </a:r>
          </a:p>
          <a:p>
            <a:pPr marL="361950" indent="-361950" algn="just">
              <a:buFont typeface="Arial" pitchFamily="34" charset="0"/>
              <a:buChar char="•"/>
            </a:pPr>
            <a:r>
              <a:rPr lang="en-US" sz="2800" b="0" strike="noStrike" spc="-1" dirty="0" smtClean="0">
                <a:solidFill>
                  <a:srgbClr val="000000"/>
                </a:solidFill>
                <a:latin typeface="Arial" pitchFamily="34" charset="0"/>
                <a:cs typeface="Arial" pitchFamily="34" charset="0"/>
              </a:rPr>
              <a:t>By default, this signal causes the process to suspend execution.</a:t>
            </a:r>
          </a:p>
          <a:p>
            <a:pPr marL="361950" indent="-361950" algn="just"/>
            <a:endParaRPr lang="en-US" sz="2800" b="0" strike="noStrike" spc="-1" dirty="0" smtClean="0">
              <a:solidFill>
                <a:srgbClr val="000000"/>
              </a:solidFill>
              <a:latin typeface="Arial" pitchFamily="34" charset="0"/>
              <a:cs typeface="Arial" pitchFamily="34" charset="0"/>
            </a:endParaRPr>
          </a:p>
          <a:p>
            <a:pPr marL="361950" indent="-361950" algn="just">
              <a:buFont typeface="Arial" pitchFamily="34" charset="0"/>
              <a:buChar char="•"/>
            </a:pPr>
            <a:r>
              <a:rPr lang="en-US" sz="2800" b="0" strike="noStrike" spc="-1" dirty="0" smtClean="0">
                <a:solidFill>
                  <a:srgbClr val="000000"/>
                </a:solidFill>
                <a:latin typeface="Arial" pitchFamily="34" charset="0"/>
                <a:cs typeface="Arial" pitchFamily="34" charset="0"/>
              </a:rPr>
              <a:t>Ctrl-\ Pressing this key causes the system to send a ABRT signal (SIGABRT) to the running process. </a:t>
            </a:r>
          </a:p>
          <a:p>
            <a:pPr marL="361950" indent="-361950" algn="just">
              <a:buFont typeface="Arial" pitchFamily="34" charset="0"/>
              <a:buChar char="•"/>
            </a:pPr>
            <a:r>
              <a:rPr lang="en-US" sz="2800" b="0" strike="noStrike" spc="-1" dirty="0" smtClean="0">
                <a:solidFill>
                  <a:srgbClr val="000000"/>
                </a:solidFill>
                <a:latin typeface="Arial" pitchFamily="34" charset="0"/>
                <a:cs typeface="Arial" pitchFamily="34" charset="0"/>
              </a:rPr>
              <a:t>By default, this signal causes the process to immediately terminate. </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240" cy="1142640"/>
          </a:xfrm>
        </p:spPr>
        <p:txBody>
          <a:bodyPr/>
          <a:lstStyle/>
          <a:p>
            <a:pPr algn="ctr"/>
            <a:r>
              <a:rPr lang="en-US" sz="3600" b="0" strike="noStrike" spc="-1" dirty="0" smtClean="0">
                <a:solidFill>
                  <a:srgbClr val="C00000"/>
                </a:solidFill>
                <a:latin typeface="Arial" pitchFamily="34" charset="0"/>
                <a:cs typeface="Arial" pitchFamily="34" charset="0"/>
              </a:rPr>
              <a:t>Sending Signals From Command Line (interna</a:t>
            </a:r>
            <a:r>
              <a:rPr lang="en-US" sz="3600" spc="-1" dirty="0" smtClean="0">
                <a:solidFill>
                  <a:srgbClr val="C00000"/>
                </a:solidFill>
                <a:latin typeface="Arial" pitchFamily="34" charset="0"/>
                <a:cs typeface="Arial" pitchFamily="34" charset="0"/>
              </a:rPr>
              <a:t>l to shell)</a:t>
            </a:r>
            <a:endParaRPr lang="en-IN" sz="3600" dirty="0">
              <a:solidFill>
                <a:srgbClr val="C00000"/>
              </a:solidFill>
              <a:latin typeface="Arial" pitchFamily="34" charset="0"/>
              <a:cs typeface="Arial" pitchFamily="34" charset="0"/>
            </a:endParaRPr>
          </a:p>
        </p:txBody>
      </p:sp>
      <p:sp>
        <p:nvSpPr>
          <p:cNvPr id="3" name="Text Placeholder 2"/>
          <p:cNvSpPr>
            <a:spLocks noGrp="1"/>
          </p:cNvSpPr>
          <p:nvPr>
            <p:ph type="body"/>
          </p:nvPr>
        </p:nvSpPr>
        <p:spPr>
          <a:xfrm>
            <a:off x="179512" y="1268760"/>
            <a:ext cx="8784976" cy="5328592"/>
          </a:xfrm>
        </p:spPr>
        <p:txBody>
          <a:bodyPr>
            <a:noAutofit/>
          </a:bodyPr>
          <a:lstStyle/>
          <a:p>
            <a:pPr marL="266700" indent="-266700" algn="just">
              <a:buFont typeface="Arial" pitchFamily="34" charset="0"/>
              <a:buChar char="•"/>
            </a:pPr>
            <a:r>
              <a:rPr lang="en-US" sz="2000" b="1" strike="noStrike" spc="-1" dirty="0" smtClean="0">
                <a:solidFill>
                  <a:srgbClr val="000000"/>
                </a:solidFill>
                <a:latin typeface="Arial Narrow"/>
              </a:rPr>
              <a:t>kill The kill command accepts two parameters: a signal name (or number), and a process ID. </a:t>
            </a:r>
          </a:p>
          <a:p>
            <a:pPr marL="266700" indent="-266700" algn="just">
              <a:buFont typeface="Arial" pitchFamily="34" charset="0"/>
              <a:buChar char="•"/>
            </a:pPr>
            <a:r>
              <a:rPr lang="en-US" sz="2000" b="0" strike="noStrike" spc="-1" dirty="0" smtClean="0">
                <a:solidFill>
                  <a:srgbClr val="000000"/>
                </a:solidFill>
                <a:latin typeface="Arial Narrow"/>
              </a:rPr>
              <a:t> kill -&lt;signal&gt; &lt;PID&gt;</a:t>
            </a:r>
          </a:p>
          <a:p>
            <a:pPr marL="266700" indent="-266700" algn="just"/>
            <a:r>
              <a:rPr lang="en-US" sz="2000" b="0" strike="noStrike" spc="-1" dirty="0" smtClean="0">
                <a:solidFill>
                  <a:srgbClr val="000000"/>
                </a:solidFill>
                <a:latin typeface="Arial Narrow"/>
              </a:rPr>
              <a:t> 	For example, in order to send the INT signal to process with PID 5342, type:</a:t>
            </a:r>
          </a:p>
          <a:p>
            <a:pPr marL="266700" indent="-266700" algn="just">
              <a:buFont typeface="Arial" pitchFamily="34" charset="0"/>
              <a:buChar char="•"/>
            </a:pPr>
            <a:r>
              <a:rPr lang="en-US" sz="2000" b="0" strike="noStrike" spc="-1" dirty="0" smtClean="0">
                <a:solidFill>
                  <a:srgbClr val="000000"/>
                </a:solidFill>
                <a:latin typeface="Arial Narrow"/>
              </a:rPr>
              <a:t>kill -INT 5342</a:t>
            </a:r>
          </a:p>
          <a:p>
            <a:pPr marL="266700" indent="-266700" algn="just">
              <a:buFont typeface="Arial" pitchFamily="34" charset="0"/>
              <a:buChar char="•"/>
            </a:pPr>
            <a:r>
              <a:rPr lang="en-US" sz="2000" b="0" strike="noStrike" spc="-1" dirty="0" smtClean="0">
                <a:solidFill>
                  <a:srgbClr val="000000"/>
                </a:solidFill>
                <a:latin typeface="Arial Narrow"/>
              </a:rPr>
              <a:t>This has the same affect as pressing Ctrl-C in the shell that runs that process.</a:t>
            </a:r>
          </a:p>
          <a:p>
            <a:pPr marL="266700" indent="-266700" algn="just">
              <a:buFont typeface="Arial" pitchFamily="34" charset="0"/>
              <a:buChar char="•"/>
            </a:pPr>
            <a:endParaRPr lang="en-US" sz="2000" b="0" strike="noStrike" spc="-1" dirty="0" smtClean="0">
              <a:solidFill>
                <a:srgbClr val="000000"/>
              </a:solidFill>
              <a:latin typeface="Arial Narrow"/>
            </a:endParaRPr>
          </a:p>
          <a:p>
            <a:pPr marL="266700" indent="-266700" algn="just">
              <a:buFont typeface="Arial" pitchFamily="34" charset="0"/>
              <a:buChar char="•"/>
            </a:pPr>
            <a:r>
              <a:rPr lang="en-US" sz="2000" b="0" strike="noStrike" spc="-1" dirty="0" smtClean="0">
                <a:solidFill>
                  <a:srgbClr val="000000"/>
                </a:solidFill>
                <a:latin typeface="Arial Narrow"/>
              </a:rPr>
              <a:t>If no signal name or number is specified, the default is to send a SIGTERM signal to the process, which normally causes its termination, and hence the name of the kill command.</a:t>
            </a:r>
          </a:p>
          <a:p>
            <a:pPr marL="266700" indent="-266700" algn="just">
              <a:buFont typeface="Arial" pitchFamily="34" charset="0"/>
              <a:buChar char="•"/>
            </a:pPr>
            <a:r>
              <a:rPr lang="en-US" sz="2000" b="1" strike="noStrike" spc="-1" dirty="0" smtClean="0">
                <a:solidFill>
                  <a:srgbClr val="0000FF"/>
                </a:solidFill>
                <a:latin typeface="Arial Narrow"/>
              </a:rPr>
              <a:t>If SIGTERM fails, we can escalate to using the SIGKILL signal to stop the process:</a:t>
            </a:r>
          </a:p>
          <a:p>
            <a:pPr marL="266700" indent="-266700" algn="just">
              <a:buFont typeface="Arial" pitchFamily="34" charset="0"/>
              <a:buChar char="•"/>
            </a:pPr>
            <a:r>
              <a:rPr lang="en-US" sz="2000" b="1" strike="noStrike" spc="-1" dirty="0" smtClean="0">
                <a:solidFill>
                  <a:srgbClr val="0000FF"/>
                </a:solidFill>
                <a:latin typeface="Arial Narrow"/>
              </a:rPr>
              <a:t>kill -9 4140</a:t>
            </a:r>
          </a:p>
          <a:p>
            <a:pPr marL="266700" indent="-266700" algn="just">
              <a:buFont typeface="Arial" pitchFamily="34" charset="0"/>
              <a:buChar char="•"/>
            </a:pPr>
            <a:r>
              <a:rPr lang="en-US" sz="2000" b="0" strike="noStrike" spc="-1" dirty="0" smtClean="0">
                <a:solidFill>
                  <a:srgbClr val="000000"/>
                </a:solidFill>
                <a:latin typeface="Arial Narrow"/>
              </a:rPr>
              <a:t>Because SIGKILL cannot be handled, stopping a process with SIGKILL is generally considered a bad idea. Using SIGKILL prevents a process from cleaning up after itself and exiting gracefully.</a:t>
            </a:r>
          </a:p>
          <a:p>
            <a:pPr marL="266700" indent="-266700" algn="just">
              <a:buFont typeface="Arial" pitchFamily="34" charset="0"/>
              <a:buChar char="•"/>
            </a:pPr>
            <a:endParaRPr lang="en-US" sz="2000" b="0" strike="noStrike" spc="-1" dirty="0" smtClean="0">
              <a:solidFill>
                <a:srgbClr val="000000"/>
              </a:solidFill>
              <a:latin typeface="Arial Narrow"/>
            </a:endParaRPr>
          </a:p>
          <a:p>
            <a:pPr marL="266700" indent="-266700" algn="just">
              <a:buFont typeface="Arial" pitchFamily="34" charset="0"/>
              <a:buChar char="•"/>
            </a:pPr>
            <a:r>
              <a:rPr lang="en-US" sz="2000" b="1" strike="noStrike" spc="-1" dirty="0" err="1" smtClean="0">
                <a:solidFill>
                  <a:srgbClr val="0000FF"/>
                </a:solidFill>
                <a:latin typeface="Arial Narrow"/>
              </a:rPr>
              <a:t>fg</a:t>
            </a:r>
            <a:r>
              <a:rPr lang="en-US" sz="2000" b="1" strike="noStrike" spc="-1" dirty="0" smtClean="0">
                <a:solidFill>
                  <a:srgbClr val="0000FF"/>
                </a:solidFill>
                <a:latin typeface="Arial Narrow"/>
              </a:rPr>
              <a:t> On most shells, using the '</a:t>
            </a:r>
            <a:r>
              <a:rPr lang="en-US" sz="2000" b="1" strike="noStrike" spc="-1" dirty="0" err="1" smtClean="0">
                <a:solidFill>
                  <a:srgbClr val="0000FF"/>
                </a:solidFill>
                <a:latin typeface="Arial Narrow"/>
              </a:rPr>
              <a:t>fg</a:t>
            </a:r>
            <a:r>
              <a:rPr lang="en-US" sz="2000" b="1" strike="noStrike" spc="-1" dirty="0" smtClean="0">
                <a:solidFill>
                  <a:srgbClr val="0000FF"/>
                </a:solidFill>
                <a:latin typeface="Arial Narrow"/>
              </a:rPr>
              <a:t>' command will resume execution of the process (that was suspended with Ctrl-Z), by sending it a CONT signal.</a:t>
            </a:r>
            <a:endParaRPr lang="en-IN" sz="2000" b="1" dirty="0">
              <a:solidFill>
                <a:srgbClr val="0000FF"/>
              </a:solidFill>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TextShape 1"/>
          <p:cNvSpPr txBox="1"/>
          <p:nvPr/>
        </p:nvSpPr>
        <p:spPr>
          <a:xfrm>
            <a:off x="457200" y="274680"/>
            <a:ext cx="8229240" cy="1142640"/>
          </a:xfrm>
          <a:prstGeom prst="rect">
            <a:avLst/>
          </a:prstGeom>
          <a:noFill/>
          <a:ln w="0">
            <a:noFill/>
          </a:ln>
        </p:spPr>
        <p:txBody>
          <a:bodyPr lIns="0" tIns="0" rIns="0" bIns="0" anchor="ctr">
            <a:noAutofit/>
          </a:bodyPr>
          <a:lstStyle/>
          <a:p>
            <a:pPr algn="just">
              <a:lnSpc>
                <a:spcPct val="100000"/>
              </a:lnSpc>
            </a:pPr>
            <a:endParaRPr lang="en-US" sz="3600" b="0" strike="noStrike" spc="-1" dirty="0">
              <a:solidFill>
                <a:srgbClr val="000000"/>
              </a:solidFill>
              <a:latin typeface="Arial"/>
            </a:endParaRPr>
          </a:p>
        </p:txBody>
      </p:sp>
      <p:sp>
        <p:nvSpPr>
          <p:cNvPr id="543" name="TextShape 2"/>
          <p:cNvSpPr txBox="1"/>
          <p:nvPr/>
        </p:nvSpPr>
        <p:spPr>
          <a:xfrm>
            <a:off x="3707904" y="2060848"/>
            <a:ext cx="8229240" cy="4525560"/>
          </a:xfrm>
          <a:prstGeom prst="rect">
            <a:avLst/>
          </a:prstGeom>
          <a:noFill/>
          <a:ln w="0">
            <a:noFill/>
          </a:ln>
        </p:spPr>
        <p:txBody>
          <a:bodyPr lIns="0" tIns="0" rIns="0" bIns="0" anchor="ctr">
            <a:noAutofit/>
          </a:bodyPr>
          <a:lstStyle/>
          <a:p>
            <a:pPr algn="just"/>
            <a:endParaRPr lang="en-US" sz="2000" b="0" strike="noStrike" spc="-1" dirty="0">
              <a:latin typeface="Arial"/>
            </a:endParaRPr>
          </a:p>
        </p:txBody>
      </p:sp>
      <p:sp>
        <p:nvSpPr>
          <p:cNvPr id="4" name="Title 3"/>
          <p:cNvSpPr>
            <a:spLocks noGrp="1"/>
          </p:cNvSpPr>
          <p:nvPr>
            <p:ph type="title"/>
          </p:nvPr>
        </p:nvSpPr>
        <p:spPr>
          <a:xfrm>
            <a:off x="251520" y="188640"/>
            <a:ext cx="8640960" cy="1142640"/>
          </a:xfrm>
        </p:spPr>
        <p:txBody>
          <a:bodyPr/>
          <a:lstStyle/>
          <a:p>
            <a:pPr algn="ctr"/>
            <a:r>
              <a:rPr lang="en-US" sz="4000" b="0" strike="noStrike" spc="-1" dirty="0" smtClean="0">
                <a:solidFill>
                  <a:srgbClr val="C00000"/>
                </a:solidFill>
                <a:latin typeface="Arial"/>
              </a:rPr>
              <a:t>Catchable And Non-Catchable Signals</a:t>
            </a:r>
            <a:endParaRPr lang="en-IN" sz="4000" dirty="0">
              <a:solidFill>
                <a:srgbClr val="C00000"/>
              </a:solidFill>
            </a:endParaRPr>
          </a:p>
        </p:txBody>
      </p:sp>
      <p:sp>
        <p:nvSpPr>
          <p:cNvPr id="5" name="Text Placeholder 4"/>
          <p:cNvSpPr>
            <a:spLocks noGrp="1"/>
          </p:cNvSpPr>
          <p:nvPr>
            <p:ph type="body"/>
          </p:nvPr>
        </p:nvSpPr>
        <p:spPr>
          <a:xfrm>
            <a:off x="251520" y="1412776"/>
            <a:ext cx="8640960" cy="5256584"/>
          </a:xfrm>
        </p:spPr>
        <p:txBody>
          <a:bodyPr>
            <a:noAutofit/>
          </a:bodyPr>
          <a:lstStyle/>
          <a:p>
            <a:pPr marL="273050" indent="-273050" algn="just">
              <a:buFont typeface="Arial" pitchFamily="34" charset="0"/>
              <a:buChar char="•"/>
            </a:pPr>
            <a:r>
              <a:rPr lang="en-US" sz="2800" b="0" strike="noStrike" spc="-1" dirty="0" smtClean="0">
                <a:latin typeface="Arial"/>
              </a:rPr>
              <a:t>SIGKILL signal (kill -9 command in Unix) is such a signal. This </a:t>
            </a:r>
            <a:r>
              <a:rPr lang="en-US" sz="2800" b="0" strike="noStrike" spc="-1" smtClean="0">
                <a:latin typeface="Arial"/>
              </a:rPr>
              <a:t>is used </a:t>
            </a:r>
            <a:r>
              <a:rPr lang="en-US" sz="2800" spc="-1" smtClean="0">
                <a:latin typeface="Arial"/>
              </a:rPr>
              <a:t> </a:t>
            </a:r>
            <a:r>
              <a:rPr lang="en-US" sz="2800" b="0" strike="noStrike" spc="-1" dirty="0" smtClean="0">
                <a:latin typeface="Arial"/>
              </a:rPr>
              <a:t>to shut down using this signal if it gets "wild".</a:t>
            </a:r>
          </a:p>
          <a:p>
            <a:pPr marL="273050" indent="-273050" algn="just">
              <a:buFont typeface="Arial" pitchFamily="34" charset="0"/>
              <a:buChar char="•"/>
            </a:pPr>
            <a:r>
              <a:rPr lang="en-US" sz="2400" b="0" strike="noStrike" spc="-1" dirty="0" smtClean="0">
                <a:solidFill>
                  <a:srgbClr val="0000FF"/>
                </a:solidFill>
                <a:latin typeface="Arial"/>
              </a:rPr>
              <a:t>One process that uses this signal is a system shutdown process. It first sends a TERM signal to all processes, waits a while, and after allowing them a "grace period" to shut down cleanly, it kills whichever are left using the KILL signal.</a:t>
            </a:r>
          </a:p>
          <a:p>
            <a:pPr marL="273050" indent="-273050" algn="just">
              <a:buFont typeface="Arial" pitchFamily="34" charset="0"/>
              <a:buChar char="•"/>
            </a:pPr>
            <a:r>
              <a:rPr lang="en-US" sz="2800" b="0" strike="noStrike" spc="-1" dirty="0" smtClean="0">
                <a:latin typeface="Arial"/>
              </a:rPr>
              <a:t>SIGSTOP is also a signal that a process cannot catch, and forces the process's suspension immediately. </a:t>
            </a:r>
          </a:p>
          <a:p>
            <a:pPr marL="273050" indent="-273050" algn="just">
              <a:buFont typeface="Arial" pitchFamily="34" charset="0"/>
              <a:buChar char="•"/>
            </a:pPr>
            <a:r>
              <a:rPr lang="en-US" sz="2800" b="0" strike="noStrike" spc="-1" dirty="0" smtClean="0">
                <a:latin typeface="Arial"/>
              </a:rPr>
              <a:t>This is useful when debugging programs whose behavior depends on timing.</a:t>
            </a:r>
            <a:endParaRPr lang="en-IN" sz="28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240" cy="936104"/>
          </a:xfrm>
        </p:spPr>
        <p:txBody>
          <a:bodyPr/>
          <a:lstStyle/>
          <a:p>
            <a:pPr algn="ctr"/>
            <a:r>
              <a:rPr lang="en-IN" sz="4000" dirty="0" smtClean="0">
                <a:solidFill>
                  <a:srgbClr val="C00000"/>
                </a:solidFill>
                <a:latin typeface="+mj-lt"/>
              </a:rPr>
              <a:t>More on Kill</a:t>
            </a:r>
            <a:endParaRPr lang="en-IN" sz="4000" dirty="0">
              <a:solidFill>
                <a:srgbClr val="C00000"/>
              </a:solidFill>
              <a:latin typeface="+mj-lt"/>
            </a:endParaRPr>
          </a:p>
        </p:txBody>
      </p:sp>
      <p:sp>
        <p:nvSpPr>
          <p:cNvPr id="3" name="Text Placeholder 2"/>
          <p:cNvSpPr>
            <a:spLocks noGrp="1"/>
          </p:cNvSpPr>
          <p:nvPr>
            <p:ph type="body"/>
          </p:nvPr>
        </p:nvSpPr>
        <p:spPr>
          <a:xfrm>
            <a:off x="323528" y="980728"/>
            <a:ext cx="8640960" cy="5040560"/>
          </a:xfrm>
        </p:spPr>
        <p:txBody>
          <a:bodyPr>
            <a:normAutofit/>
          </a:bodyPr>
          <a:lstStyle/>
          <a:p>
            <a:pPr marL="266700" indent="-266700" algn="just">
              <a:buFont typeface="Arial" pitchFamily="34" charset="0"/>
              <a:buChar char="•"/>
            </a:pPr>
            <a:r>
              <a:rPr lang="en-IN" sz="2800" dirty="0" smtClean="0">
                <a:latin typeface="+mn-lt"/>
              </a:rPr>
              <a:t>For a 'polite' stop to the process, send SIGTSTP:</a:t>
            </a:r>
          </a:p>
          <a:p>
            <a:pPr marL="266700" indent="-266700" algn="just">
              <a:buFont typeface="Arial" pitchFamily="34" charset="0"/>
              <a:buChar char="•"/>
            </a:pPr>
            <a:r>
              <a:rPr lang="en-IN" sz="2800" dirty="0" smtClean="0">
                <a:latin typeface="+mn-lt"/>
              </a:rPr>
              <a:t>kill -TSTP [</a:t>
            </a:r>
            <a:r>
              <a:rPr lang="en-IN" sz="2800" dirty="0" err="1" smtClean="0">
                <a:latin typeface="+mn-lt"/>
              </a:rPr>
              <a:t>pid</a:t>
            </a:r>
            <a:r>
              <a:rPr lang="en-IN" sz="2800" dirty="0" smtClean="0">
                <a:latin typeface="+mn-lt"/>
              </a:rPr>
              <a:t>]</a:t>
            </a:r>
          </a:p>
          <a:p>
            <a:pPr marL="266700" indent="-266700" algn="just">
              <a:buFont typeface="Arial" pitchFamily="34" charset="0"/>
              <a:buChar char="•"/>
            </a:pPr>
            <a:endParaRPr lang="en-IN" sz="2800" dirty="0" smtClean="0">
              <a:latin typeface="+mn-lt"/>
            </a:endParaRPr>
          </a:p>
          <a:p>
            <a:pPr marL="266700" indent="-266700" algn="just">
              <a:buFont typeface="Arial" pitchFamily="34" charset="0"/>
              <a:buChar char="•"/>
            </a:pPr>
            <a:r>
              <a:rPr lang="en-IN" sz="2800" dirty="0" smtClean="0">
                <a:latin typeface="+mn-lt"/>
              </a:rPr>
              <a:t>For a 'hard' stop, send SIGSTOP:</a:t>
            </a:r>
          </a:p>
          <a:p>
            <a:pPr marL="266700" indent="-266700" algn="just">
              <a:buFont typeface="Arial" pitchFamily="34" charset="0"/>
              <a:buChar char="•"/>
            </a:pPr>
            <a:r>
              <a:rPr lang="en-IN" sz="2800" dirty="0" smtClean="0">
                <a:latin typeface="+mn-lt"/>
              </a:rPr>
              <a:t>kill -STOP [</a:t>
            </a:r>
            <a:r>
              <a:rPr lang="en-IN" sz="2800" dirty="0" err="1" smtClean="0">
                <a:latin typeface="+mn-lt"/>
              </a:rPr>
              <a:t>pid</a:t>
            </a:r>
            <a:r>
              <a:rPr lang="en-IN" sz="2800" dirty="0" smtClean="0">
                <a:latin typeface="+mn-lt"/>
              </a:rPr>
              <a:t>]</a:t>
            </a:r>
          </a:p>
          <a:p>
            <a:pPr marL="266700" indent="-266700" algn="just">
              <a:buFont typeface="Arial" pitchFamily="34" charset="0"/>
              <a:buChar char="•"/>
            </a:pPr>
            <a:endParaRPr lang="en-IN" sz="2800" dirty="0" smtClean="0">
              <a:latin typeface="+mn-lt"/>
            </a:endParaRPr>
          </a:p>
          <a:p>
            <a:pPr marL="266700" indent="-266700" algn="just">
              <a:buFont typeface="Arial" pitchFamily="34" charset="0"/>
              <a:buChar char="•"/>
            </a:pPr>
            <a:r>
              <a:rPr lang="en-IN" sz="2800" dirty="0" smtClean="0">
                <a:latin typeface="+mn-lt"/>
              </a:rPr>
              <a:t>To resume execution of the process, sent SIGCONT:</a:t>
            </a:r>
          </a:p>
          <a:p>
            <a:pPr marL="266700" indent="-266700" algn="just">
              <a:buFont typeface="Arial" pitchFamily="34" charset="0"/>
              <a:buChar char="•"/>
            </a:pPr>
            <a:r>
              <a:rPr lang="en-IN" sz="2800" dirty="0" smtClean="0">
                <a:latin typeface="+mn-lt"/>
              </a:rPr>
              <a:t>kill -CONT [</a:t>
            </a:r>
            <a:r>
              <a:rPr lang="en-IN" sz="2800" dirty="0" err="1" smtClean="0">
                <a:latin typeface="+mn-lt"/>
              </a:rPr>
              <a:t>pid</a:t>
            </a:r>
            <a:r>
              <a:rPr lang="en-IN" sz="2800" dirty="0" smtClean="0">
                <a:latin typeface="+mn-lt"/>
              </a:rPr>
              <a:t>]</a:t>
            </a:r>
          </a:p>
          <a:p>
            <a:pPr marL="266700" indent="-266700" algn="just">
              <a:buFont typeface="Arial" pitchFamily="34" charset="0"/>
              <a:buChar char="•"/>
            </a:pPr>
            <a:endParaRPr lang="en-IN" sz="2800" dirty="0">
              <a:latin typeface="+mn-lt"/>
            </a:endParaRPr>
          </a:p>
          <a:p>
            <a:pPr marL="266700" indent="-266700" algn="just"/>
            <a:r>
              <a:rPr lang="en-IN" dirty="0" smtClean="0">
                <a:latin typeface="+mn-lt"/>
                <a:hlinkClick r:id="rId2"/>
              </a:rPr>
              <a:t>https://www.gnu.org/software/libc/manual/html_node/Job-Control-Signals.html</a:t>
            </a:r>
            <a:endParaRPr lang="en-IN" dirty="0" smtClean="0">
              <a:latin typeface="+mn-lt"/>
            </a:endParaRPr>
          </a:p>
          <a:p>
            <a:pPr marL="266700" indent="-266700" algn="just"/>
            <a:endParaRPr lang="en-IN" dirty="0">
              <a:latin typeface="+mn-lt"/>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240" cy="864096"/>
          </a:xfrm>
        </p:spPr>
        <p:txBody>
          <a:bodyPr/>
          <a:lstStyle/>
          <a:p>
            <a:pPr algn="ctr"/>
            <a:r>
              <a:rPr lang="en-IN" sz="4000" dirty="0" smtClean="0">
                <a:solidFill>
                  <a:srgbClr val="C00000"/>
                </a:solidFill>
                <a:latin typeface="+mj-lt"/>
              </a:rPr>
              <a:t>Important</a:t>
            </a:r>
            <a:endParaRPr lang="en-IN" sz="4000" dirty="0">
              <a:solidFill>
                <a:srgbClr val="C00000"/>
              </a:solidFill>
              <a:latin typeface="+mj-lt"/>
            </a:endParaRPr>
          </a:p>
        </p:txBody>
      </p:sp>
      <p:sp>
        <p:nvSpPr>
          <p:cNvPr id="3" name="Text Placeholder 2"/>
          <p:cNvSpPr>
            <a:spLocks noGrp="1"/>
          </p:cNvSpPr>
          <p:nvPr>
            <p:ph type="body"/>
          </p:nvPr>
        </p:nvSpPr>
        <p:spPr>
          <a:xfrm>
            <a:off x="251520" y="1124744"/>
            <a:ext cx="8640960" cy="5001016"/>
          </a:xfrm>
        </p:spPr>
        <p:txBody>
          <a:bodyPr>
            <a:normAutofit/>
          </a:bodyPr>
          <a:lstStyle/>
          <a:p>
            <a:pPr marL="361950" indent="-361950" algn="just">
              <a:buFont typeface="Arial" pitchFamily="34" charset="0"/>
              <a:buChar char="•"/>
            </a:pPr>
            <a:r>
              <a:rPr lang="en-IN" sz="2800" dirty="0" smtClean="0">
                <a:latin typeface="+mn-lt"/>
              </a:rPr>
              <a:t>Like KILL, STOP can’t be caught, blocked, or ignored: it always stops the receiving process. </a:t>
            </a:r>
          </a:p>
          <a:p>
            <a:pPr marL="361950" indent="-361950" algn="just">
              <a:buFont typeface="Arial" pitchFamily="34" charset="0"/>
              <a:buChar char="•"/>
            </a:pPr>
            <a:r>
              <a:rPr lang="en-IN" sz="2800" dirty="0" smtClean="0">
                <a:latin typeface="+mn-lt"/>
              </a:rPr>
              <a:t>TSTP on the other hand can be ignored or handled in a different way; for example, shells, and </a:t>
            </a:r>
            <a:r>
              <a:rPr lang="en-IN" sz="2800" dirty="0" err="1" smtClean="0">
                <a:latin typeface="+mn-lt"/>
              </a:rPr>
              <a:t>Emacs</a:t>
            </a:r>
            <a:r>
              <a:rPr lang="en-IN" sz="2800" dirty="0" smtClean="0">
                <a:latin typeface="+mn-lt"/>
              </a:rPr>
              <a:t>, set up TSTP handlers to deal with Ctrl-Z themselves. </a:t>
            </a:r>
          </a:p>
          <a:p>
            <a:pPr marL="361950" indent="-361950" algn="just">
              <a:buFont typeface="Arial" pitchFamily="34" charset="0"/>
              <a:buChar char="•"/>
            </a:pPr>
            <a:r>
              <a:rPr lang="en-IN" sz="2800" dirty="0" smtClean="0">
                <a:latin typeface="+mn-lt"/>
              </a:rPr>
              <a:t>This behaviour in shells ensures that pressing Ctrl-Z is always safe, and won’t get you stuck in a terminal with a stopped process and no way of resuming it.</a:t>
            </a:r>
            <a:endParaRPr lang="en-IN" sz="2800" dirty="0">
              <a:latin typeface="+mn-l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3061</TotalTime>
  <Words>8820</Words>
  <Application>Microsoft Office PowerPoint</Application>
  <PresentationFormat>On-screen Show (4:3)</PresentationFormat>
  <Paragraphs>906</Paragraphs>
  <Slides>144</Slides>
  <Notes>46</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144</vt:i4>
      </vt:variant>
    </vt:vector>
  </HeadingPairs>
  <TitlesOfParts>
    <vt:vector size="159" baseType="lpstr">
      <vt:lpstr>Arial</vt:lpstr>
      <vt:lpstr>Arial Narrow</vt:lpstr>
      <vt:lpstr>Courier New</vt:lpstr>
      <vt:lpstr>DejaVu Sans</vt:lpstr>
      <vt:lpstr>Monotype Sorts</vt:lpstr>
      <vt:lpstr>Symbol</vt:lpstr>
      <vt:lpstr>Times New Roman</vt:lpstr>
      <vt:lpstr>Wingdings</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Signals</vt:lpstr>
      <vt:lpstr>Signals Handler</vt:lpstr>
      <vt:lpstr>Default Effect of Signal</vt:lpstr>
      <vt:lpstr>Signals Handlers …</vt:lpstr>
      <vt:lpstr>Sending Signals Using The Keyboard</vt:lpstr>
      <vt:lpstr>Sending Signals Using The Keyboard …</vt:lpstr>
      <vt:lpstr>Sending Signals From Command Line (internal to shell)</vt:lpstr>
      <vt:lpstr>Catchable And Non-Catchable Signals</vt:lpstr>
      <vt:lpstr>More on Kill</vt:lpstr>
      <vt:lpstr>Important</vt:lpstr>
      <vt:lpstr>Example</vt:lpstr>
      <vt:lpstr>Signal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MS Windows Registry</vt:lpstr>
      <vt:lpstr>PowerPoint Presentation</vt:lpstr>
      <vt:lpstr>PowerPoint Presentation</vt:lpstr>
      <vt:lpstr>UNIX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MAYANK</dc:creator>
  <cp:lastModifiedBy>rochak</cp:lastModifiedBy>
  <cp:revision>42</cp:revision>
  <dcterms:created xsi:type="dcterms:W3CDTF">2018-12-28T14:03:50Z</dcterms:created>
  <dcterms:modified xsi:type="dcterms:W3CDTF">2021-02-13T03:33:20Z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77</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131</vt:i4>
  </property>
</Properties>
</file>